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9" r:id="rId40"/>
    <p:sldId id="318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78733" autoAdjust="0"/>
  </p:normalViewPr>
  <p:slideViewPr>
    <p:cSldViewPr snapToGrid="0" snapToObjects="1">
      <p:cViewPr varScale="1">
        <p:scale>
          <a:sx n="63" d="100"/>
          <a:sy n="63" d="100"/>
        </p:scale>
        <p:origin x="636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eu-de.dataplatform.cloud.ibm.com/analytics/notebooks/v2/c94b1dd2-bff2-4359-ad06-88ad7a39c1d6/view?access_token=9acb7c1a7bc140514870ddb7489e6b84313eebe045f4a199d61b80ae2baae73e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eu-de.dataplatform.cloud.ibm.com/analytics/notebooks/v2/c94b1dd2-bff2-4359-ad06-88ad7a39c1d6/view?access_token=9acb7c1a7bc140514870ddb7489e6b84313eebe045f4a199d61b80ae2baae73e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00D8F-FA39-4DB5-AAD0-FEB84AEEF59F}" type="doc">
      <dgm:prSet loTypeId="urn:microsoft.com/office/officeart/2005/8/layout/bProcess2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80F8BD-0AAE-41C8-95A7-44EACD4BB0AE}">
      <dgm:prSet custT="1"/>
      <dgm:spPr/>
      <dgm:t>
        <a:bodyPr/>
        <a:lstStyle/>
        <a:p>
          <a:r>
            <a:rPr lang="en-US" sz="1400" u="sng" dirty="0"/>
            <a:t>SQL queries you performed</a:t>
          </a:r>
        </a:p>
      </dgm:t>
    </dgm:pt>
    <dgm:pt modelId="{75186F49-87E1-4389-A1FD-7C08A319E7F0}" type="parTrans" cxnId="{66A956BD-E9EE-4894-8FF2-48D787147DFF}">
      <dgm:prSet/>
      <dgm:spPr/>
      <dgm:t>
        <a:bodyPr/>
        <a:lstStyle/>
        <a:p>
          <a:endParaRPr lang="en-US"/>
        </a:p>
      </dgm:t>
    </dgm:pt>
    <dgm:pt modelId="{1DFA02E8-BC67-4986-B642-CF37694869DF}" type="sibTrans" cxnId="{66A956BD-E9EE-4894-8FF2-48D787147DFF}">
      <dgm:prSet/>
      <dgm:spPr/>
      <dgm:t>
        <a:bodyPr/>
        <a:lstStyle/>
        <a:p>
          <a:endParaRPr lang="en-US"/>
        </a:p>
      </dgm:t>
    </dgm:pt>
    <dgm:pt modelId="{C343F50C-C53C-4655-B685-8E50BAAFEE7C}">
      <dgm:prSet custT="1"/>
      <dgm:spPr/>
      <dgm:t>
        <a:bodyPr/>
        <a:lstStyle/>
        <a:p>
          <a:r>
            <a:rPr lang="en-US" sz="1400" dirty="0"/>
            <a:t>%</a:t>
          </a:r>
          <a:r>
            <a:rPr lang="en-US" sz="1400" dirty="0" err="1"/>
            <a:t>sql</a:t>
          </a:r>
          <a:r>
            <a:rPr lang="en-US" sz="1400" dirty="0"/>
            <a:t> select distinct </a:t>
          </a:r>
          <a:r>
            <a:rPr lang="en-US" sz="1400" dirty="0" err="1"/>
            <a:t>Launch_Site</a:t>
          </a:r>
          <a:r>
            <a:rPr lang="en-US" sz="1400" dirty="0"/>
            <a:t> from </a:t>
          </a:r>
          <a:r>
            <a:rPr lang="en-US" sz="1400" dirty="0" err="1"/>
            <a:t>SpacexTBL</a:t>
          </a:r>
          <a:r>
            <a:rPr lang="en-US" sz="1400" dirty="0"/>
            <a:t> </a:t>
          </a:r>
        </a:p>
      </dgm:t>
    </dgm:pt>
    <dgm:pt modelId="{7D593FD6-93CB-45E1-A481-D9FFF8053BFF}" type="parTrans" cxnId="{C14812CB-6A0E-4D1D-BD38-771907747927}">
      <dgm:prSet/>
      <dgm:spPr/>
      <dgm:t>
        <a:bodyPr/>
        <a:lstStyle/>
        <a:p>
          <a:endParaRPr lang="en-US"/>
        </a:p>
      </dgm:t>
    </dgm:pt>
    <dgm:pt modelId="{16681A89-C2AE-4D79-A608-1205E878D95C}" type="sibTrans" cxnId="{C14812CB-6A0E-4D1D-BD38-771907747927}">
      <dgm:prSet/>
      <dgm:spPr/>
      <dgm:t>
        <a:bodyPr/>
        <a:lstStyle/>
        <a:p>
          <a:endParaRPr lang="en-US"/>
        </a:p>
      </dgm:t>
    </dgm:pt>
    <dgm:pt modelId="{9B8345EC-C4D5-430A-A006-CED827E4FBC4}">
      <dgm:prSet custT="1"/>
      <dgm:spPr/>
      <dgm:t>
        <a:bodyPr/>
        <a:lstStyle/>
        <a:p>
          <a:r>
            <a:rPr lang="en-US" sz="1400" dirty="0"/>
            <a:t>%</a:t>
          </a:r>
          <a:r>
            <a:rPr lang="en-US" sz="1400" dirty="0" err="1"/>
            <a:t>sql</a:t>
          </a:r>
          <a:r>
            <a:rPr lang="en-US" sz="1400" dirty="0"/>
            <a:t> select </a:t>
          </a:r>
          <a:r>
            <a:rPr lang="en-US" sz="1400" dirty="0" err="1"/>
            <a:t>Launch_Site</a:t>
          </a:r>
          <a:r>
            <a:rPr lang="en-US" sz="1400" dirty="0"/>
            <a:t> from </a:t>
          </a:r>
          <a:r>
            <a:rPr lang="en-US" sz="1400" dirty="0" err="1"/>
            <a:t>SpacexTBL</a:t>
          </a:r>
          <a:r>
            <a:rPr lang="en-US" sz="1400" dirty="0"/>
            <a:t> where </a:t>
          </a:r>
          <a:r>
            <a:rPr lang="en-US" sz="1400" dirty="0" err="1"/>
            <a:t>Launch_Site</a:t>
          </a:r>
          <a:r>
            <a:rPr lang="en-US" sz="1400" dirty="0"/>
            <a:t> like '%CCA%' LIMIT 5;</a:t>
          </a:r>
        </a:p>
      </dgm:t>
    </dgm:pt>
    <dgm:pt modelId="{B8A6D084-1407-4FE5-909C-EC177EC5F822}" type="parTrans" cxnId="{94033E49-52B5-422E-9618-B7F6F8D5B1AE}">
      <dgm:prSet/>
      <dgm:spPr/>
      <dgm:t>
        <a:bodyPr/>
        <a:lstStyle/>
        <a:p>
          <a:endParaRPr lang="en-US"/>
        </a:p>
      </dgm:t>
    </dgm:pt>
    <dgm:pt modelId="{0834418D-158A-40C9-99FF-6DFC9411A44D}" type="sibTrans" cxnId="{94033E49-52B5-422E-9618-B7F6F8D5B1AE}">
      <dgm:prSet/>
      <dgm:spPr/>
      <dgm:t>
        <a:bodyPr/>
        <a:lstStyle/>
        <a:p>
          <a:endParaRPr lang="en-US"/>
        </a:p>
      </dgm:t>
    </dgm:pt>
    <dgm:pt modelId="{C24FD111-65FA-47AF-9F8A-7F02BCA41E90}">
      <dgm:prSet custT="1"/>
      <dgm:spPr/>
      <dgm:t>
        <a:bodyPr/>
        <a:lstStyle/>
        <a:p>
          <a:r>
            <a:rPr lang="en-US" sz="1400" dirty="0"/>
            <a:t>%</a:t>
          </a:r>
          <a:r>
            <a:rPr lang="en-US" sz="1400" dirty="0" err="1"/>
            <a:t>sql</a:t>
          </a:r>
          <a:r>
            <a:rPr lang="en-US" sz="1400" dirty="0"/>
            <a:t> select sum(PAYLOAD_MASS__KG_) from </a:t>
          </a:r>
          <a:r>
            <a:rPr lang="en-US" sz="1400" dirty="0" err="1"/>
            <a:t>SpacexTBL</a:t>
          </a:r>
          <a:r>
            <a:rPr lang="en-US" sz="1400" dirty="0"/>
            <a:t>  where CUSTOMER LIKE '%NASA (CRS)%’</a:t>
          </a:r>
        </a:p>
      </dgm:t>
    </dgm:pt>
    <dgm:pt modelId="{9695A2A2-7CA5-46B9-BB88-11EFBCCB6187}" type="parTrans" cxnId="{4CCF5FAA-E492-4955-8F6C-FEAB0D6BAB8B}">
      <dgm:prSet/>
      <dgm:spPr/>
      <dgm:t>
        <a:bodyPr/>
        <a:lstStyle/>
        <a:p>
          <a:endParaRPr lang="en-US"/>
        </a:p>
      </dgm:t>
    </dgm:pt>
    <dgm:pt modelId="{F8752AB9-9623-41A9-9737-A16DC8E292C7}" type="sibTrans" cxnId="{4CCF5FAA-E492-4955-8F6C-FEAB0D6BAB8B}">
      <dgm:prSet/>
      <dgm:spPr/>
      <dgm:t>
        <a:bodyPr/>
        <a:lstStyle/>
        <a:p>
          <a:endParaRPr lang="en-US"/>
        </a:p>
      </dgm:t>
    </dgm:pt>
    <dgm:pt modelId="{9A219A6C-FD5D-4E3B-867C-469B313223BB}">
      <dgm:prSet custT="1"/>
      <dgm:spPr/>
      <dgm:t>
        <a:bodyPr/>
        <a:lstStyle/>
        <a:p>
          <a:r>
            <a:rPr lang="en-US" sz="1400" dirty="0"/>
            <a:t>%</a:t>
          </a:r>
          <a:r>
            <a:rPr lang="en-US" sz="1400" dirty="0" err="1"/>
            <a:t>sql</a:t>
          </a:r>
          <a:r>
            <a:rPr lang="en-US" sz="1400" dirty="0"/>
            <a:t> select avg(PAYLOAD_MASS__KG_) from </a:t>
          </a:r>
          <a:r>
            <a:rPr lang="en-US" sz="1400" dirty="0" err="1"/>
            <a:t>SpacexTBL</a:t>
          </a:r>
          <a:r>
            <a:rPr lang="en-US" sz="1400" dirty="0"/>
            <a:t>  where </a:t>
          </a:r>
          <a:r>
            <a:rPr lang="en-US" sz="1400" dirty="0" err="1"/>
            <a:t>Booster_Version</a:t>
          </a:r>
          <a:r>
            <a:rPr lang="en-US" sz="1400" dirty="0"/>
            <a:t> LIKE '%F9 v1.1%’</a:t>
          </a:r>
        </a:p>
      </dgm:t>
    </dgm:pt>
    <dgm:pt modelId="{7BA196DE-8E24-42C0-9DB7-FB7EBF4EA41F}" type="parTrans" cxnId="{74BC57B3-5EC0-4566-9B6C-E9F58C4333C9}">
      <dgm:prSet/>
      <dgm:spPr/>
      <dgm:t>
        <a:bodyPr/>
        <a:lstStyle/>
        <a:p>
          <a:endParaRPr lang="en-US"/>
        </a:p>
      </dgm:t>
    </dgm:pt>
    <dgm:pt modelId="{9D8C297E-E8FF-4F25-8810-F9BB65599A97}" type="sibTrans" cxnId="{74BC57B3-5EC0-4566-9B6C-E9F58C4333C9}">
      <dgm:prSet/>
      <dgm:spPr/>
      <dgm:t>
        <a:bodyPr/>
        <a:lstStyle/>
        <a:p>
          <a:endParaRPr lang="en-US"/>
        </a:p>
      </dgm:t>
    </dgm:pt>
    <dgm:pt modelId="{D5157A39-A241-428F-88EF-8D990806D1BE}">
      <dgm:prSet custT="1"/>
      <dgm:spPr/>
      <dgm:t>
        <a:bodyPr/>
        <a:lstStyle/>
        <a:p>
          <a:r>
            <a:rPr lang="en-US" sz="1400" dirty="0"/>
            <a:t>%</a:t>
          </a:r>
          <a:r>
            <a:rPr lang="en-US" sz="1400" dirty="0" err="1"/>
            <a:t>sql</a:t>
          </a:r>
          <a:r>
            <a:rPr lang="en-US" sz="1400" dirty="0"/>
            <a:t> select min(Date) as Date,[Landing _Outcome] from </a:t>
          </a:r>
          <a:r>
            <a:rPr lang="en-US" sz="1400" dirty="0" err="1"/>
            <a:t>SpacexTBL</a:t>
          </a:r>
          <a:r>
            <a:rPr lang="en-US" sz="1400" dirty="0"/>
            <a:t> where [Landing _Outcome]='Success (ground pad)’</a:t>
          </a:r>
        </a:p>
      </dgm:t>
    </dgm:pt>
    <dgm:pt modelId="{B03755B6-4BA8-4498-826A-27865EEB235E}" type="parTrans" cxnId="{D6BCE23B-E91F-4C92-845D-7F005D5DE6FC}">
      <dgm:prSet/>
      <dgm:spPr/>
      <dgm:t>
        <a:bodyPr/>
        <a:lstStyle/>
        <a:p>
          <a:endParaRPr lang="en-US"/>
        </a:p>
      </dgm:t>
    </dgm:pt>
    <dgm:pt modelId="{F942DDC9-2B7F-46B1-911C-DB2E4CD05FC6}" type="sibTrans" cxnId="{D6BCE23B-E91F-4C92-845D-7F005D5DE6FC}">
      <dgm:prSet/>
      <dgm:spPr/>
      <dgm:t>
        <a:bodyPr/>
        <a:lstStyle/>
        <a:p>
          <a:endParaRPr lang="en-US"/>
        </a:p>
      </dgm:t>
    </dgm:pt>
    <dgm:pt modelId="{3B77E4A3-724C-46FF-B611-B3D38BCF811E}">
      <dgm:prSet custT="1"/>
      <dgm:spPr/>
      <dgm:t>
        <a:bodyPr/>
        <a:lstStyle/>
        <a:p>
          <a:r>
            <a:rPr lang="en-US" sz="1400" dirty="0"/>
            <a:t>%</a:t>
          </a:r>
          <a:r>
            <a:rPr lang="en-US" sz="1400" dirty="0" err="1"/>
            <a:t>sql</a:t>
          </a:r>
          <a:r>
            <a:rPr lang="en-US" sz="1400" dirty="0"/>
            <a:t> select </a:t>
          </a:r>
          <a:r>
            <a:rPr lang="en-US" sz="1400" dirty="0" err="1"/>
            <a:t>Customer,PAYLOAD_MASS__KG</a:t>
          </a:r>
          <a:r>
            <a:rPr lang="en-US" sz="1400" dirty="0"/>
            <a:t>_  from </a:t>
          </a:r>
          <a:r>
            <a:rPr lang="en-US" sz="1400" dirty="0" err="1"/>
            <a:t>SpacexTBL</a:t>
          </a:r>
          <a:r>
            <a:rPr lang="en-US" sz="1400" dirty="0"/>
            <a:t> where (PAYLOAD_MASS__KG_ &gt;4000 and PAYLOAD_MASS__KG_&lt;6000) ;</a:t>
          </a:r>
        </a:p>
      </dgm:t>
    </dgm:pt>
    <dgm:pt modelId="{65338F9F-2BEF-42B1-A945-71FC3DA92864}" type="parTrans" cxnId="{F28C4F3B-33AB-4664-AB05-AB1F43AC58D0}">
      <dgm:prSet/>
      <dgm:spPr/>
      <dgm:t>
        <a:bodyPr/>
        <a:lstStyle/>
        <a:p>
          <a:endParaRPr lang="en-US"/>
        </a:p>
      </dgm:t>
    </dgm:pt>
    <dgm:pt modelId="{8668975B-C283-4883-8565-133ABB8339B3}" type="sibTrans" cxnId="{F28C4F3B-33AB-4664-AB05-AB1F43AC58D0}">
      <dgm:prSet/>
      <dgm:spPr/>
      <dgm:t>
        <a:bodyPr/>
        <a:lstStyle/>
        <a:p>
          <a:endParaRPr lang="en-US"/>
        </a:p>
      </dgm:t>
    </dgm:pt>
    <dgm:pt modelId="{8054B17B-C968-4F35-894A-F86D39C8A623}">
      <dgm:prSet custT="1"/>
      <dgm:spPr/>
      <dgm:t>
        <a:bodyPr/>
        <a:lstStyle/>
        <a:p>
          <a:r>
            <a:rPr lang="en-US" sz="1400" dirty="0"/>
            <a:t>%</a:t>
          </a:r>
          <a:r>
            <a:rPr lang="en-US" sz="1400" dirty="0" err="1"/>
            <a:t>sql</a:t>
          </a:r>
          <a:r>
            <a:rPr lang="en-US" sz="1400" dirty="0"/>
            <a:t> select </a:t>
          </a:r>
          <a:r>
            <a:rPr lang="en-US" sz="1400" dirty="0" err="1"/>
            <a:t>Mission_Outcome,count</a:t>
          </a:r>
          <a:r>
            <a:rPr lang="en-US" sz="1400" dirty="0"/>
            <a:t>(</a:t>
          </a:r>
          <a:r>
            <a:rPr lang="en-US" sz="1400" dirty="0" err="1"/>
            <a:t>Mission_Outcome</a:t>
          </a:r>
          <a:r>
            <a:rPr lang="en-US" sz="1400" dirty="0"/>
            <a:t>) as no from </a:t>
          </a:r>
          <a:r>
            <a:rPr lang="en-US" sz="1400" dirty="0" err="1"/>
            <a:t>SpacexTBL</a:t>
          </a:r>
          <a:r>
            <a:rPr lang="en-US" sz="1400" dirty="0"/>
            <a:t> group by </a:t>
          </a:r>
          <a:r>
            <a:rPr lang="en-US" sz="1400" dirty="0" err="1"/>
            <a:t>Mission_Outcome</a:t>
          </a:r>
          <a:endParaRPr lang="en-US" sz="1400" dirty="0"/>
        </a:p>
      </dgm:t>
    </dgm:pt>
    <dgm:pt modelId="{6CE3F3A8-6A61-4B13-AF19-E374F576E7D5}" type="parTrans" cxnId="{2A16D36C-E808-4AF2-9120-C6F7DBD10AC1}">
      <dgm:prSet/>
      <dgm:spPr/>
      <dgm:t>
        <a:bodyPr/>
        <a:lstStyle/>
        <a:p>
          <a:endParaRPr lang="en-US"/>
        </a:p>
      </dgm:t>
    </dgm:pt>
    <dgm:pt modelId="{44158761-C531-4B3E-AD91-05F4193DA9EB}" type="sibTrans" cxnId="{2A16D36C-E808-4AF2-9120-C6F7DBD10AC1}">
      <dgm:prSet/>
      <dgm:spPr/>
      <dgm:t>
        <a:bodyPr/>
        <a:lstStyle/>
        <a:p>
          <a:endParaRPr lang="en-US"/>
        </a:p>
      </dgm:t>
    </dgm:pt>
    <dgm:pt modelId="{5E3F685A-E5A4-4D48-BA0B-6938D520164C}">
      <dgm:prSet custT="1"/>
      <dgm:spPr/>
      <dgm:t>
        <a:bodyPr/>
        <a:lstStyle/>
        <a:p>
          <a:r>
            <a:rPr lang="en-US" sz="1400" dirty="0"/>
            <a:t>%</a:t>
          </a:r>
          <a:r>
            <a:rPr lang="en-US" sz="1400" dirty="0" err="1"/>
            <a:t>sql</a:t>
          </a:r>
          <a:r>
            <a:rPr lang="en-US" sz="1400" dirty="0"/>
            <a:t> select substring(Date,4,2) as Month,[Landing _Outcome],</a:t>
          </a:r>
          <a:r>
            <a:rPr lang="en-US" sz="1400" dirty="0" err="1"/>
            <a:t>Booster_Version,Launch_Site</a:t>
          </a:r>
          <a:r>
            <a:rPr lang="en-US" sz="1400" dirty="0"/>
            <a:t> from </a:t>
          </a:r>
          <a:r>
            <a:rPr lang="en-US" sz="1400" dirty="0" err="1"/>
            <a:t>SpacexTBL</a:t>
          </a:r>
          <a:r>
            <a:rPr lang="en-US" sz="1400" dirty="0"/>
            <a:t> where substring(Date,7,4) = '2015' and [Landing _Outcome]='Failure (drone ship)’</a:t>
          </a:r>
        </a:p>
      </dgm:t>
    </dgm:pt>
    <dgm:pt modelId="{A06FE19D-6918-4291-A53C-136CBEC101F4}" type="parTrans" cxnId="{28D4D7A1-4170-4F8E-94E2-9A9D1EB5512E}">
      <dgm:prSet/>
      <dgm:spPr/>
      <dgm:t>
        <a:bodyPr/>
        <a:lstStyle/>
        <a:p>
          <a:endParaRPr lang="en-US"/>
        </a:p>
      </dgm:t>
    </dgm:pt>
    <dgm:pt modelId="{2BCFBDED-61B0-4193-B2AF-2C7A5358F0B2}" type="sibTrans" cxnId="{28D4D7A1-4170-4F8E-94E2-9A9D1EB5512E}">
      <dgm:prSet/>
      <dgm:spPr/>
      <dgm:t>
        <a:bodyPr/>
        <a:lstStyle/>
        <a:p>
          <a:endParaRPr lang="en-US"/>
        </a:p>
      </dgm:t>
    </dgm:pt>
    <dgm:pt modelId="{3851D637-545D-4BB0-94C1-47F9123369A8}">
      <dgm:prSet custT="1"/>
      <dgm:spPr/>
      <dgm:t>
        <a:bodyPr/>
        <a:lstStyle/>
        <a:p>
          <a:r>
            <a:rPr lang="en-US" sz="1400" dirty="0"/>
            <a:t>%</a:t>
          </a:r>
          <a:r>
            <a:rPr lang="en-US" sz="1400" dirty="0" err="1"/>
            <a:t>sql</a:t>
          </a:r>
          <a:r>
            <a:rPr lang="en-US" sz="1400" dirty="0"/>
            <a:t> select </a:t>
          </a:r>
          <a:r>
            <a:rPr lang="en-US" sz="1400" dirty="0" err="1"/>
            <a:t>date,count</a:t>
          </a:r>
          <a:r>
            <a:rPr lang="en-US" sz="1400" dirty="0"/>
            <a:t>([Landing _Outcome]) From </a:t>
          </a:r>
          <a:r>
            <a:rPr lang="en-US" sz="1400" dirty="0" err="1"/>
            <a:t>SpacexTBL</a:t>
          </a:r>
          <a:r>
            <a:rPr lang="en-US" sz="1400" dirty="0"/>
            <a:t> where Date between '04-06-2010' and '20-03-2017’\</a:t>
          </a:r>
        </a:p>
      </dgm:t>
    </dgm:pt>
    <dgm:pt modelId="{C7D77995-E81A-40A7-B696-749FE2A99AF2}" type="parTrans" cxnId="{1B30F9A4-05C0-48C1-B8E2-19570FEB225C}">
      <dgm:prSet/>
      <dgm:spPr/>
      <dgm:t>
        <a:bodyPr/>
        <a:lstStyle/>
        <a:p>
          <a:endParaRPr lang="en-US"/>
        </a:p>
      </dgm:t>
    </dgm:pt>
    <dgm:pt modelId="{20AE3EB7-B488-43DA-A146-E410055EDB66}" type="sibTrans" cxnId="{1B30F9A4-05C0-48C1-B8E2-19570FEB225C}">
      <dgm:prSet/>
      <dgm:spPr/>
      <dgm:t>
        <a:bodyPr/>
        <a:lstStyle/>
        <a:p>
          <a:endParaRPr lang="en-US"/>
        </a:p>
      </dgm:t>
    </dgm:pt>
    <dgm:pt modelId="{4B9D7CF6-CE9E-4B4B-9C2C-DEB378B82FF1}">
      <dgm:prSet custT="1"/>
      <dgm:spPr/>
      <dgm:t>
        <a:bodyPr/>
        <a:lstStyle/>
        <a:p>
          <a:r>
            <a:rPr lang="en-US" sz="1400" dirty="0"/>
            <a:t>and  [Landing _Outcome] like '%Success%' group by [date]  order by count([Landing _Outcome]) desc</a:t>
          </a:r>
        </a:p>
      </dgm:t>
    </dgm:pt>
    <dgm:pt modelId="{D65FCC75-ADBC-438F-8072-3D9210E987D7}" type="parTrans" cxnId="{4AEBCDB6-A352-4BCB-A8E5-3DBC2AEBB9B3}">
      <dgm:prSet/>
      <dgm:spPr/>
      <dgm:t>
        <a:bodyPr/>
        <a:lstStyle/>
        <a:p>
          <a:endParaRPr lang="en-US"/>
        </a:p>
      </dgm:t>
    </dgm:pt>
    <dgm:pt modelId="{750401CF-03AF-46F2-A4C0-ABEF9C9B04BF}" type="sibTrans" cxnId="{4AEBCDB6-A352-4BCB-A8E5-3DBC2AEBB9B3}">
      <dgm:prSet/>
      <dgm:spPr/>
      <dgm:t>
        <a:bodyPr/>
        <a:lstStyle/>
        <a:p>
          <a:endParaRPr lang="en-US"/>
        </a:p>
      </dgm:t>
    </dgm:pt>
    <dgm:pt modelId="{861D396F-8D76-4D61-9E03-32DC3AA8F719}">
      <dgm:prSet custT="1"/>
      <dgm:spPr/>
      <dgm:t>
        <a:bodyPr/>
        <a:lstStyle/>
        <a:p>
          <a:r>
            <a:rPr lang="en-US" sz="1600" dirty="0" err="1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url</a:t>
          </a:r>
          <a:r>
            <a:rPr lang="en-US" sz="16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-https://eu-de.dataplatform.cloud.ibm.com/analytics/notebooks/v2/c94b1dd2-bff2-4359-ad06-88ad7a39c1d6/</a:t>
          </a:r>
          <a:r>
            <a:rPr lang="en-US" sz="1600" dirty="0" err="1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view?access_token</a:t>
          </a:r>
          <a:r>
            <a:rPr lang="en-US" sz="16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=9acb7c1a7bc140514870ddb7489e6b84313eebe045f4a199d61b80ae2baae73e</a:t>
          </a:r>
          <a:endParaRPr lang="en-US" sz="1600" dirty="0"/>
        </a:p>
        <a:p>
          <a:endParaRPr lang="en-US" sz="1600" dirty="0"/>
        </a:p>
        <a:p>
          <a:endParaRPr lang="en-US" sz="1600" dirty="0"/>
        </a:p>
        <a:p>
          <a:endParaRPr lang="en-US" sz="1800" dirty="0"/>
        </a:p>
        <a:p>
          <a:endParaRPr lang="en-US" sz="500" dirty="0"/>
        </a:p>
        <a:p>
          <a:endParaRPr lang="en-US" sz="500" dirty="0"/>
        </a:p>
      </dgm:t>
    </dgm:pt>
    <dgm:pt modelId="{5E42F8DE-8EE2-4357-8F75-7634C8350716}" type="parTrans" cxnId="{4F677706-1D01-46DC-ACF0-D41DF930CA06}">
      <dgm:prSet/>
      <dgm:spPr/>
      <dgm:t>
        <a:bodyPr/>
        <a:lstStyle/>
        <a:p>
          <a:endParaRPr lang="en-US"/>
        </a:p>
      </dgm:t>
    </dgm:pt>
    <dgm:pt modelId="{F8926B1E-5488-4D54-AF24-4F18F990C9EC}" type="sibTrans" cxnId="{4F677706-1D01-46DC-ACF0-D41DF930CA06}">
      <dgm:prSet/>
      <dgm:spPr/>
      <dgm:t>
        <a:bodyPr/>
        <a:lstStyle/>
        <a:p>
          <a:endParaRPr lang="en-US"/>
        </a:p>
      </dgm:t>
    </dgm:pt>
    <dgm:pt modelId="{19A54AA6-238E-4CAC-8A6B-845BA5B224A9}" type="pres">
      <dgm:prSet presAssocID="{87D00D8F-FA39-4DB5-AAD0-FEB84AEEF59F}" presName="diagram" presStyleCnt="0">
        <dgm:presLayoutVars>
          <dgm:dir/>
          <dgm:resizeHandles/>
        </dgm:presLayoutVars>
      </dgm:prSet>
      <dgm:spPr/>
    </dgm:pt>
    <dgm:pt modelId="{902246DC-AB24-4437-9C25-58B43C2537D0}" type="pres">
      <dgm:prSet presAssocID="{0880F8BD-0AAE-41C8-95A7-44EACD4BB0AE}" presName="firstNode" presStyleLbl="node1" presStyleIdx="0" presStyleCnt="2" custScaleX="420142" custScaleY="252842">
        <dgm:presLayoutVars>
          <dgm:bulletEnabled val="1"/>
        </dgm:presLayoutVars>
      </dgm:prSet>
      <dgm:spPr/>
    </dgm:pt>
    <dgm:pt modelId="{67621F4A-2EB0-4E33-971E-B56A9430EAC5}" type="pres">
      <dgm:prSet presAssocID="{1DFA02E8-BC67-4986-B642-CF37694869DF}" presName="sibTrans" presStyleLbl="sibTrans2D1" presStyleIdx="0" presStyleCnt="1"/>
      <dgm:spPr/>
    </dgm:pt>
    <dgm:pt modelId="{0E283A29-AC8C-4BD6-A8FB-0E36F54D6536}" type="pres">
      <dgm:prSet presAssocID="{861D396F-8D76-4D61-9E03-32DC3AA8F719}" presName="lastNode" presStyleLbl="node1" presStyleIdx="1" presStyleCnt="2" custFlipHor="1" custScaleX="118850" custScaleY="221044" custLinFactX="105393" custLinFactY="-88618" custLinFactNeighborX="200000" custLinFactNeighborY="-100000">
        <dgm:presLayoutVars>
          <dgm:bulletEnabled val="1"/>
        </dgm:presLayoutVars>
      </dgm:prSet>
      <dgm:spPr/>
    </dgm:pt>
  </dgm:ptLst>
  <dgm:cxnLst>
    <dgm:cxn modelId="{6094BB00-3B3E-434B-AE45-5530550B139B}" type="presOf" srcId="{C24FD111-65FA-47AF-9F8A-7F02BCA41E90}" destId="{902246DC-AB24-4437-9C25-58B43C2537D0}" srcOrd="0" destOrd="3" presId="urn:microsoft.com/office/officeart/2005/8/layout/bProcess2"/>
    <dgm:cxn modelId="{4F677706-1D01-46DC-ACF0-D41DF930CA06}" srcId="{87D00D8F-FA39-4DB5-AAD0-FEB84AEEF59F}" destId="{861D396F-8D76-4D61-9E03-32DC3AA8F719}" srcOrd="1" destOrd="0" parTransId="{5E42F8DE-8EE2-4357-8F75-7634C8350716}" sibTransId="{F8926B1E-5488-4D54-AF24-4F18F990C9EC}"/>
    <dgm:cxn modelId="{5F06EA10-0C5C-4AE6-BD19-6E25635DCC94}" type="presOf" srcId="{861D396F-8D76-4D61-9E03-32DC3AA8F719}" destId="{0E283A29-AC8C-4BD6-A8FB-0E36F54D6536}" srcOrd="0" destOrd="0" presId="urn:microsoft.com/office/officeart/2005/8/layout/bProcess2"/>
    <dgm:cxn modelId="{9786362D-4043-45A6-96FC-7597E880827B}" type="presOf" srcId="{0880F8BD-0AAE-41C8-95A7-44EACD4BB0AE}" destId="{902246DC-AB24-4437-9C25-58B43C2537D0}" srcOrd="0" destOrd="0" presId="urn:microsoft.com/office/officeart/2005/8/layout/bProcess2"/>
    <dgm:cxn modelId="{F28C4F3B-33AB-4664-AB05-AB1F43AC58D0}" srcId="{0880F8BD-0AAE-41C8-95A7-44EACD4BB0AE}" destId="{3B77E4A3-724C-46FF-B611-B3D38BCF811E}" srcOrd="5" destOrd="0" parTransId="{65338F9F-2BEF-42B1-A945-71FC3DA92864}" sibTransId="{8668975B-C283-4883-8565-133ABB8339B3}"/>
    <dgm:cxn modelId="{D6BCE23B-E91F-4C92-845D-7F005D5DE6FC}" srcId="{0880F8BD-0AAE-41C8-95A7-44EACD4BB0AE}" destId="{D5157A39-A241-428F-88EF-8D990806D1BE}" srcOrd="4" destOrd="0" parTransId="{B03755B6-4BA8-4498-826A-27865EEB235E}" sibTransId="{F942DDC9-2B7F-46B1-911C-DB2E4CD05FC6}"/>
    <dgm:cxn modelId="{40219840-91FE-4A4C-8B63-62E0CE410629}" type="presOf" srcId="{C343F50C-C53C-4655-B685-8E50BAAFEE7C}" destId="{902246DC-AB24-4437-9C25-58B43C2537D0}" srcOrd="0" destOrd="1" presId="urn:microsoft.com/office/officeart/2005/8/layout/bProcess2"/>
    <dgm:cxn modelId="{4F782142-FCC4-4732-8328-6AF0F2CB7BE4}" type="presOf" srcId="{9B8345EC-C4D5-430A-A006-CED827E4FBC4}" destId="{902246DC-AB24-4437-9C25-58B43C2537D0}" srcOrd="0" destOrd="2" presId="urn:microsoft.com/office/officeart/2005/8/layout/bProcess2"/>
    <dgm:cxn modelId="{AA089244-A810-465E-88F3-19A584961342}" type="presOf" srcId="{9A219A6C-FD5D-4E3B-867C-469B313223BB}" destId="{902246DC-AB24-4437-9C25-58B43C2537D0}" srcOrd="0" destOrd="4" presId="urn:microsoft.com/office/officeart/2005/8/layout/bProcess2"/>
    <dgm:cxn modelId="{94033E49-52B5-422E-9618-B7F6F8D5B1AE}" srcId="{0880F8BD-0AAE-41C8-95A7-44EACD4BB0AE}" destId="{9B8345EC-C4D5-430A-A006-CED827E4FBC4}" srcOrd="1" destOrd="0" parTransId="{B8A6D084-1407-4FE5-909C-EC177EC5F822}" sibTransId="{0834418D-158A-40C9-99FF-6DFC9411A44D}"/>
    <dgm:cxn modelId="{2A16D36C-E808-4AF2-9120-C6F7DBD10AC1}" srcId="{0880F8BD-0AAE-41C8-95A7-44EACD4BB0AE}" destId="{8054B17B-C968-4F35-894A-F86D39C8A623}" srcOrd="6" destOrd="0" parTransId="{6CE3F3A8-6A61-4B13-AF19-E374F576E7D5}" sibTransId="{44158761-C531-4B3E-AD91-05F4193DA9EB}"/>
    <dgm:cxn modelId="{5FB8E24F-27F5-4E80-A8B6-104C7147399D}" type="presOf" srcId="{8054B17B-C968-4F35-894A-F86D39C8A623}" destId="{902246DC-AB24-4437-9C25-58B43C2537D0}" srcOrd="0" destOrd="7" presId="urn:microsoft.com/office/officeart/2005/8/layout/bProcess2"/>
    <dgm:cxn modelId="{E1C69752-E835-4CBA-9D58-3D326A6C48E3}" type="presOf" srcId="{3851D637-545D-4BB0-94C1-47F9123369A8}" destId="{902246DC-AB24-4437-9C25-58B43C2537D0}" srcOrd="0" destOrd="9" presId="urn:microsoft.com/office/officeart/2005/8/layout/bProcess2"/>
    <dgm:cxn modelId="{3D44A384-099D-4228-9679-D79D51CE36E3}" type="presOf" srcId="{3B77E4A3-724C-46FF-B611-B3D38BCF811E}" destId="{902246DC-AB24-4437-9C25-58B43C2537D0}" srcOrd="0" destOrd="6" presId="urn:microsoft.com/office/officeart/2005/8/layout/bProcess2"/>
    <dgm:cxn modelId="{6615898D-7A0B-4717-9352-DA890957EFEC}" type="presOf" srcId="{D5157A39-A241-428F-88EF-8D990806D1BE}" destId="{902246DC-AB24-4437-9C25-58B43C2537D0}" srcOrd="0" destOrd="5" presId="urn:microsoft.com/office/officeart/2005/8/layout/bProcess2"/>
    <dgm:cxn modelId="{EE47C993-48B7-4403-89C6-797992BE26E2}" type="presOf" srcId="{5E3F685A-E5A4-4D48-BA0B-6938D520164C}" destId="{902246DC-AB24-4437-9C25-58B43C2537D0}" srcOrd="0" destOrd="8" presId="urn:microsoft.com/office/officeart/2005/8/layout/bProcess2"/>
    <dgm:cxn modelId="{28D4D7A1-4170-4F8E-94E2-9A9D1EB5512E}" srcId="{0880F8BD-0AAE-41C8-95A7-44EACD4BB0AE}" destId="{5E3F685A-E5A4-4D48-BA0B-6938D520164C}" srcOrd="7" destOrd="0" parTransId="{A06FE19D-6918-4291-A53C-136CBEC101F4}" sibTransId="{2BCFBDED-61B0-4193-B2AF-2C7A5358F0B2}"/>
    <dgm:cxn modelId="{1B30F9A4-05C0-48C1-B8E2-19570FEB225C}" srcId="{0880F8BD-0AAE-41C8-95A7-44EACD4BB0AE}" destId="{3851D637-545D-4BB0-94C1-47F9123369A8}" srcOrd="8" destOrd="0" parTransId="{C7D77995-E81A-40A7-B696-749FE2A99AF2}" sibTransId="{20AE3EB7-B488-43DA-A146-E410055EDB66}"/>
    <dgm:cxn modelId="{4CCF5FAA-E492-4955-8F6C-FEAB0D6BAB8B}" srcId="{0880F8BD-0AAE-41C8-95A7-44EACD4BB0AE}" destId="{C24FD111-65FA-47AF-9F8A-7F02BCA41E90}" srcOrd="2" destOrd="0" parTransId="{9695A2A2-7CA5-46B9-BB88-11EFBCCB6187}" sibTransId="{F8752AB9-9623-41A9-9737-A16DC8E292C7}"/>
    <dgm:cxn modelId="{53EFDAB2-0870-4DAF-A175-B078E098C8E5}" type="presOf" srcId="{87D00D8F-FA39-4DB5-AAD0-FEB84AEEF59F}" destId="{19A54AA6-238E-4CAC-8A6B-845BA5B224A9}" srcOrd="0" destOrd="0" presId="urn:microsoft.com/office/officeart/2005/8/layout/bProcess2"/>
    <dgm:cxn modelId="{74BC57B3-5EC0-4566-9B6C-E9F58C4333C9}" srcId="{0880F8BD-0AAE-41C8-95A7-44EACD4BB0AE}" destId="{9A219A6C-FD5D-4E3B-867C-469B313223BB}" srcOrd="3" destOrd="0" parTransId="{7BA196DE-8E24-42C0-9DB7-FB7EBF4EA41F}" sibTransId="{9D8C297E-E8FF-4F25-8810-F9BB65599A97}"/>
    <dgm:cxn modelId="{4AEBCDB6-A352-4BCB-A8E5-3DBC2AEBB9B3}" srcId="{0880F8BD-0AAE-41C8-95A7-44EACD4BB0AE}" destId="{4B9D7CF6-CE9E-4B4B-9C2C-DEB378B82FF1}" srcOrd="9" destOrd="0" parTransId="{D65FCC75-ADBC-438F-8072-3D9210E987D7}" sibTransId="{750401CF-03AF-46F2-A4C0-ABEF9C9B04BF}"/>
    <dgm:cxn modelId="{66A956BD-E9EE-4894-8FF2-48D787147DFF}" srcId="{87D00D8F-FA39-4DB5-AAD0-FEB84AEEF59F}" destId="{0880F8BD-0AAE-41C8-95A7-44EACD4BB0AE}" srcOrd="0" destOrd="0" parTransId="{75186F49-87E1-4389-A1FD-7C08A319E7F0}" sibTransId="{1DFA02E8-BC67-4986-B642-CF37694869DF}"/>
    <dgm:cxn modelId="{52E95DC1-50FC-4CB1-8C08-9561AEEACA8B}" type="presOf" srcId="{1DFA02E8-BC67-4986-B642-CF37694869DF}" destId="{67621F4A-2EB0-4E33-971E-B56A9430EAC5}" srcOrd="0" destOrd="0" presId="urn:microsoft.com/office/officeart/2005/8/layout/bProcess2"/>
    <dgm:cxn modelId="{C14812CB-6A0E-4D1D-BD38-771907747927}" srcId="{0880F8BD-0AAE-41C8-95A7-44EACD4BB0AE}" destId="{C343F50C-C53C-4655-B685-8E50BAAFEE7C}" srcOrd="0" destOrd="0" parTransId="{7D593FD6-93CB-45E1-A481-D9FFF8053BFF}" sibTransId="{16681A89-C2AE-4D79-A608-1205E878D95C}"/>
    <dgm:cxn modelId="{BB075EEC-AF60-4456-BA6D-CC88D647AEDA}" type="presOf" srcId="{4B9D7CF6-CE9E-4B4B-9C2C-DEB378B82FF1}" destId="{902246DC-AB24-4437-9C25-58B43C2537D0}" srcOrd="0" destOrd="10" presId="urn:microsoft.com/office/officeart/2005/8/layout/bProcess2"/>
    <dgm:cxn modelId="{B6F2FB83-1CD9-40ED-B6EC-1F7E7B0DEDAB}" type="presParOf" srcId="{19A54AA6-238E-4CAC-8A6B-845BA5B224A9}" destId="{902246DC-AB24-4437-9C25-58B43C2537D0}" srcOrd="0" destOrd="0" presId="urn:microsoft.com/office/officeart/2005/8/layout/bProcess2"/>
    <dgm:cxn modelId="{706D88AC-EFFF-45A9-9EC1-38E3CD233CA1}" type="presParOf" srcId="{19A54AA6-238E-4CAC-8A6B-845BA5B224A9}" destId="{67621F4A-2EB0-4E33-971E-B56A9430EAC5}" srcOrd="1" destOrd="0" presId="urn:microsoft.com/office/officeart/2005/8/layout/bProcess2"/>
    <dgm:cxn modelId="{23EA591A-8EB3-4F49-9687-C013353FA949}" type="presParOf" srcId="{19A54AA6-238E-4CAC-8A6B-845BA5B224A9}" destId="{0E283A29-AC8C-4BD6-A8FB-0E36F54D6536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9F543A-0050-420D-9DFC-9B3AB0CE352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CF51F05-EBEF-45B4-8D57-4BB0F20199C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u="sng"/>
            <a:t>Launch Site</a:t>
          </a:r>
          <a:endParaRPr lang="en-US"/>
        </a:p>
      </dgm:t>
    </dgm:pt>
    <dgm:pt modelId="{A9079C44-B4E9-472C-B894-582C6F74F201}" type="parTrans" cxnId="{F2121699-3296-46BA-AF6E-2EF05318ED7B}">
      <dgm:prSet/>
      <dgm:spPr/>
      <dgm:t>
        <a:bodyPr/>
        <a:lstStyle/>
        <a:p>
          <a:endParaRPr lang="en-US"/>
        </a:p>
      </dgm:t>
    </dgm:pt>
    <dgm:pt modelId="{21D6FB2E-13CC-4AD2-8F8E-D23DB6CB88A3}" type="sibTrans" cxnId="{F2121699-3296-46BA-AF6E-2EF05318ED7B}">
      <dgm:prSet/>
      <dgm:spPr/>
      <dgm:t>
        <a:bodyPr/>
        <a:lstStyle/>
        <a:p>
          <a:endParaRPr lang="en-US"/>
        </a:p>
      </dgm:t>
    </dgm:pt>
    <dgm:pt modelId="{2DA492BD-178C-4197-A939-484F82B242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CCAFS LC-40</a:t>
          </a:r>
        </a:p>
      </dgm:t>
    </dgm:pt>
    <dgm:pt modelId="{BEA02075-D912-4AFB-B77B-E028D690DEC3}" type="parTrans" cxnId="{91B0E27D-D2D4-485B-8A5D-E03B9D6FD859}">
      <dgm:prSet/>
      <dgm:spPr/>
      <dgm:t>
        <a:bodyPr/>
        <a:lstStyle/>
        <a:p>
          <a:endParaRPr lang="en-US"/>
        </a:p>
      </dgm:t>
    </dgm:pt>
    <dgm:pt modelId="{70D26570-DA6F-4B86-AE03-810BF5B3DBA1}" type="sibTrans" cxnId="{91B0E27D-D2D4-485B-8A5D-E03B9D6FD859}">
      <dgm:prSet/>
      <dgm:spPr/>
      <dgm:t>
        <a:bodyPr/>
        <a:lstStyle/>
        <a:p>
          <a:endParaRPr lang="en-US"/>
        </a:p>
      </dgm:t>
    </dgm:pt>
    <dgm:pt modelId="{87C124BB-EC02-43AB-A4E7-9EBB71BE30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VAFB SLC-4E</a:t>
          </a:r>
        </a:p>
      </dgm:t>
    </dgm:pt>
    <dgm:pt modelId="{E1DDC73E-C2F3-4C1A-ABAB-8099EBE653FD}" type="parTrans" cxnId="{1BCE10AD-AF87-48D6-B5F8-B2DBE19654C5}">
      <dgm:prSet/>
      <dgm:spPr/>
      <dgm:t>
        <a:bodyPr/>
        <a:lstStyle/>
        <a:p>
          <a:endParaRPr lang="en-US"/>
        </a:p>
      </dgm:t>
    </dgm:pt>
    <dgm:pt modelId="{0F14037C-4B0F-4ED3-A69F-6D71A7FA7002}" type="sibTrans" cxnId="{1BCE10AD-AF87-48D6-B5F8-B2DBE19654C5}">
      <dgm:prSet/>
      <dgm:spPr/>
      <dgm:t>
        <a:bodyPr/>
        <a:lstStyle/>
        <a:p>
          <a:endParaRPr lang="en-US"/>
        </a:p>
      </dgm:t>
    </dgm:pt>
    <dgm:pt modelId="{B9FAA111-6CA4-4B9F-B3D0-7BD9C680F9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KSC LC-39A</a:t>
          </a:r>
        </a:p>
      </dgm:t>
    </dgm:pt>
    <dgm:pt modelId="{F8B3C685-01D1-409F-94DE-EA370A94EBDB}" type="parTrans" cxnId="{83D478C7-65C8-4973-8BFA-2250C1C2FB23}">
      <dgm:prSet/>
      <dgm:spPr/>
      <dgm:t>
        <a:bodyPr/>
        <a:lstStyle/>
        <a:p>
          <a:endParaRPr lang="en-US"/>
        </a:p>
      </dgm:t>
    </dgm:pt>
    <dgm:pt modelId="{EF3E865B-3232-4B5B-8A74-EB19E7A65120}" type="sibTrans" cxnId="{83D478C7-65C8-4973-8BFA-2250C1C2FB23}">
      <dgm:prSet/>
      <dgm:spPr/>
      <dgm:t>
        <a:bodyPr/>
        <a:lstStyle/>
        <a:p>
          <a:endParaRPr lang="en-US"/>
        </a:p>
      </dgm:t>
    </dgm:pt>
    <dgm:pt modelId="{2780F455-31AD-4363-AA1F-F57E0D0CC3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CCAFS SLC-40</a:t>
          </a:r>
        </a:p>
      </dgm:t>
    </dgm:pt>
    <dgm:pt modelId="{4BDB90DE-822E-4359-942E-3ADBBE9B051E}" type="parTrans" cxnId="{0C1C5C89-7F17-4AF2-853A-6197E11C4D42}">
      <dgm:prSet/>
      <dgm:spPr/>
      <dgm:t>
        <a:bodyPr/>
        <a:lstStyle/>
        <a:p>
          <a:endParaRPr lang="en-US"/>
        </a:p>
      </dgm:t>
    </dgm:pt>
    <dgm:pt modelId="{C1A34376-54F4-4D26-BFBA-578DF3EE1731}" type="sibTrans" cxnId="{0C1C5C89-7F17-4AF2-853A-6197E11C4D42}">
      <dgm:prSet/>
      <dgm:spPr/>
      <dgm:t>
        <a:bodyPr/>
        <a:lstStyle/>
        <a:p>
          <a:endParaRPr lang="en-US"/>
        </a:p>
      </dgm:t>
    </dgm:pt>
    <dgm:pt modelId="{5AEE1D34-593C-4393-A36A-AA2673E4006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u="sng"/>
            <a:t>%sql select distinct Launch_Sitefrom SpacexTBL </a:t>
          </a:r>
        </a:p>
      </dgm:t>
    </dgm:pt>
    <dgm:pt modelId="{C70FB926-5690-46CD-AF64-1C5A8B9488CD}" type="parTrans" cxnId="{5C3CA9C5-A983-46C3-992C-7F35AB810952}">
      <dgm:prSet/>
      <dgm:spPr/>
      <dgm:t>
        <a:bodyPr/>
        <a:lstStyle/>
        <a:p>
          <a:endParaRPr lang="en-US"/>
        </a:p>
      </dgm:t>
    </dgm:pt>
    <dgm:pt modelId="{3C3F3134-391F-4039-9FAD-8B2270DC86E7}" type="sibTrans" cxnId="{5C3CA9C5-A983-46C3-992C-7F35AB810952}">
      <dgm:prSet/>
      <dgm:spPr/>
      <dgm:t>
        <a:bodyPr/>
        <a:lstStyle/>
        <a:p>
          <a:endParaRPr lang="en-US"/>
        </a:p>
      </dgm:t>
    </dgm:pt>
    <dgm:pt modelId="{7C841651-DF0A-43CD-96BF-DE3304485F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This is a </a:t>
          </a:r>
          <a:r>
            <a:rPr lang="en-US" sz="2000" dirty="0" err="1"/>
            <a:t>sql</a:t>
          </a:r>
          <a:r>
            <a:rPr lang="en-US" sz="2000" dirty="0"/>
            <a:t> query to </a:t>
          </a:r>
          <a:r>
            <a:rPr lang="en-US" sz="2000" dirty="0" err="1"/>
            <a:t>pullUnique</a:t>
          </a:r>
          <a:r>
            <a:rPr lang="en-US" sz="2000" dirty="0"/>
            <a:t> values of a column </a:t>
          </a:r>
          <a:r>
            <a:rPr lang="en-US" sz="2000" dirty="0" err="1"/>
            <a:t>Launch_Site</a:t>
          </a:r>
          <a:r>
            <a:rPr lang="en-US" sz="2000" dirty="0"/>
            <a:t>  from table </a:t>
          </a:r>
          <a:r>
            <a:rPr lang="en-US" sz="2000" dirty="0" err="1"/>
            <a:t>SpacexTBL</a:t>
          </a:r>
          <a:endParaRPr lang="en-US" sz="2000" dirty="0"/>
        </a:p>
      </dgm:t>
    </dgm:pt>
    <dgm:pt modelId="{92412DD4-DD73-4A79-86D8-B3E03E97A110}" type="parTrans" cxnId="{BE4E2202-5590-4667-A4A9-F9FA01A148CA}">
      <dgm:prSet/>
      <dgm:spPr/>
      <dgm:t>
        <a:bodyPr/>
        <a:lstStyle/>
        <a:p>
          <a:endParaRPr lang="en-US"/>
        </a:p>
      </dgm:t>
    </dgm:pt>
    <dgm:pt modelId="{E8710868-D476-4FB4-ABB4-604B9E967CCD}" type="sibTrans" cxnId="{BE4E2202-5590-4667-A4A9-F9FA01A148CA}">
      <dgm:prSet/>
      <dgm:spPr/>
      <dgm:t>
        <a:bodyPr/>
        <a:lstStyle/>
        <a:p>
          <a:endParaRPr lang="en-US"/>
        </a:p>
      </dgm:t>
    </dgm:pt>
    <dgm:pt modelId="{0E91CCD3-2999-4764-AF5D-572F8651549B}" type="pres">
      <dgm:prSet presAssocID="{9B9F543A-0050-420D-9DFC-9B3AB0CE352E}" presName="root" presStyleCnt="0">
        <dgm:presLayoutVars>
          <dgm:dir/>
          <dgm:resizeHandles val="exact"/>
        </dgm:presLayoutVars>
      </dgm:prSet>
      <dgm:spPr/>
    </dgm:pt>
    <dgm:pt modelId="{64ADE00C-F57A-4208-8A08-D65AF6708ADF}" type="pres">
      <dgm:prSet presAssocID="{9CF51F05-EBEF-45B4-8D57-4BB0F20199C0}" presName="compNode" presStyleCnt="0"/>
      <dgm:spPr/>
    </dgm:pt>
    <dgm:pt modelId="{09EC630C-40E5-4B4C-91F8-6BCBAF87A772}" type="pres">
      <dgm:prSet presAssocID="{9CF51F05-EBEF-45B4-8D57-4BB0F20199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EC5C1936-2BE3-4B3A-B145-3D749202A015}" type="pres">
      <dgm:prSet presAssocID="{9CF51F05-EBEF-45B4-8D57-4BB0F20199C0}" presName="iconSpace" presStyleCnt="0"/>
      <dgm:spPr/>
    </dgm:pt>
    <dgm:pt modelId="{CA1559EC-42F0-4CCD-AFC7-C34ABA1E4BFC}" type="pres">
      <dgm:prSet presAssocID="{9CF51F05-EBEF-45B4-8D57-4BB0F20199C0}" presName="parTx" presStyleLbl="revTx" presStyleIdx="0" presStyleCnt="4">
        <dgm:presLayoutVars>
          <dgm:chMax val="0"/>
          <dgm:chPref val="0"/>
        </dgm:presLayoutVars>
      </dgm:prSet>
      <dgm:spPr/>
    </dgm:pt>
    <dgm:pt modelId="{15F9E3A3-A5C8-417D-9462-F282CCC90C7A}" type="pres">
      <dgm:prSet presAssocID="{9CF51F05-EBEF-45B4-8D57-4BB0F20199C0}" presName="txSpace" presStyleCnt="0"/>
      <dgm:spPr/>
    </dgm:pt>
    <dgm:pt modelId="{5BBF3A68-C267-49FE-A69B-11CFCA4BCD38}" type="pres">
      <dgm:prSet presAssocID="{9CF51F05-EBEF-45B4-8D57-4BB0F20199C0}" presName="desTx" presStyleLbl="revTx" presStyleIdx="1" presStyleCnt="4">
        <dgm:presLayoutVars/>
      </dgm:prSet>
      <dgm:spPr/>
    </dgm:pt>
    <dgm:pt modelId="{A8700678-6850-451D-BE0F-952E7E335322}" type="pres">
      <dgm:prSet presAssocID="{21D6FB2E-13CC-4AD2-8F8E-D23DB6CB88A3}" presName="sibTrans" presStyleCnt="0"/>
      <dgm:spPr/>
    </dgm:pt>
    <dgm:pt modelId="{006437F1-F069-49ED-B3D4-6FF32CF99E36}" type="pres">
      <dgm:prSet presAssocID="{5AEE1D34-593C-4393-A36A-AA2673E40068}" presName="compNode" presStyleCnt="0"/>
      <dgm:spPr/>
    </dgm:pt>
    <dgm:pt modelId="{717277DA-0ABC-4EAF-955F-4016E03010DB}" type="pres">
      <dgm:prSet presAssocID="{5AEE1D34-593C-4393-A36A-AA2673E4006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3D9DD13-50DF-401D-B268-8F9BFB3F76A6}" type="pres">
      <dgm:prSet presAssocID="{5AEE1D34-593C-4393-A36A-AA2673E40068}" presName="iconSpace" presStyleCnt="0"/>
      <dgm:spPr/>
    </dgm:pt>
    <dgm:pt modelId="{CED7251D-8B80-48F0-8D29-17A8AD1A7004}" type="pres">
      <dgm:prSet presAssocID="{5AEE1D34-593C-4393-A36A-AA2673E40068}" presName="parTx" presStyleLbl="revTx" presStyleIdx="2" presStyleCnt="4">
        <dgm:presLayoutVars>
          <dgm:chMax val="0"/>
          <dgm:chPref val="0"/>
        </dgm:presLayoutVars>
      </dgm:prSet>
      <dgm:spPr/>
    </dgm:pt>
    <dgm:pt modelId="{7638B153-1475-46BD-8DD6-5674A814F072}" type="pres">
      <dgm:prSet presAssocID="{5AEE1D34-593C-4393-A36A-AA2673E40068}" presName="txSpace" presStyleCnt="0"/>
      <dgm:spPr/>
    </dgm:pt>
    <dgm:pt modelId="{9B29BCEA-D068-4734-9590-C77C5D6CC3AB}" type="pres">
      <dgm:prSet presAssocID="{5AEE1D34-593C-4393-A36A-AA2673E40068}" presName="desTx" presStyleLbl="revTx" presStyleIdx="3" presStyleCnt="4" custScaleX="125917">
        <dgm:presLayoutVars/>
      </dgm:prSet>
      <dgm:spPr/>
    </dgm:pt>
  </dgm:ptLst>
  <dgm:cxnLst>
    <dgm:cxn modelId="{BE4E2202-5590-4667-A4A9-F9FA01A148CA}" srcId="{5AEE1D34-593C-4393-A36A-AA2673E40068}" destId="{7C841651-DF0A-43CD-96BF-DE3304485F0E}" srcOrd="0" destOrd="0" parTransId="{92412DD4-DD73-4A79-86D8-B3E03E97A110}" sibTransId="{E8710868-D476-4FB4-ABB4-604B9E967CCD}"/>
    <dgm:cxn modelId="{E775E10C-8021-4BFA-8102-D7168AADADD1}" type="presOf" srcId="{2DA492BD-178C-4197-A939-484F82B242B6}" destId="{5BBF3A68-C267-49FE-A69B-11CFCA4BCD38}" srcOrd="0" destOrd="0" presId="urn:microsoft.com/office/officeart/2018/2/layout/IconLabelDescriptionList"/>
    <dgm:cxn modelId="{908F2D10-65E2-4A69-9AC0-70BA32265485}" type="presOf" srcId="{B9FAA111-6CA4-4B9F-B3D0-7BD9C680F976}" destId="{5BBF3A68-C267-49FE-A69B-11CFCA4BCD38}" srcOrd="0" destOrd="2" presId="urn:microsoft.com/office/officeart/2018/2/layout/IconLabelDescriptionList"/>
    <dgm:cxn modelId="{90D0FD28-51A2-444B-90DC-0B0FA1D0B135}" type="presOf" srcId="{87C124BB-EC02-43AB-A4E7-9EBB71BE30E0}" destId="{5BBF3A68-C267-49FE-A69B-11CFCA4BCD38}" srcOrd="0" destOrd="1" presId="urn:microsoft.com/office/officeart/2018/2/layout/IconLabelDescriptionList"/>
    <dgm:cxn modelId="{D8416E4D-A0B2-4680-8204-AAFF2F22CBF7}" type="presOf" srcId="{5AEE1D34-593C-4393-A36A-AA2673E40068}" destId="{CED7251D-8B80-48F0-8D29-17A8AD1A7004}" srcOrd="0" destOrd="0" presId="urn:microsoft.com/office/officeart/2018/2/layout/IconLabelDescriptionList"/>
    <dgm:cxn modelId="{91B0E27D-D2D4-485B-8A5D-E03B9D6FD859}" srcId="{9CF51F05-EBEF-45B4-8D57-4BB0F20199C0}" destId="{2DA492BD-178C-4197-A939-484F82B242B6}" srcOrd="0" destOrd="0" parTransId="{BEA02075-D912-4AFB-B77B-E028D690DEC3}" sibTransId="{70D26570-DA6F-4B86-AE03-810BF5B3DBA1}"/>
    <dgm:cxn modelId="{0C1C5C89-7F17-4AF2-853A-6197E11C4D42}" srcId="{9CF51F05-EBEF-45B4-8D57-4BB0F20199C0}" destId="{2780F455-31AD-4363-AA1F-F57E0D0CC305}" srcOrd="3" destOrd="0" parTransId="{4BDB90DE-822E-4359-942E-3ADBBE9B051E}" sibTransId="{C1A34376-54F4-4D26-BFBA-578DF3EE1731}"/>
    <dgm:cxn modelId="{6445F791-DA45-49B9-AFAE-13656178D49B}" type="presOf" srcId="{2780F455-31AD-4363-AA1F-F57E0D0CC305}" destId="{5BBF3A68-C267-49FE-A69B-11CFCA4BCD38}" srcOrd="0" destOrd="3" presId="urn:microsoft.com/office/officeart/2018/2/layout/IconLabelDescriptionList"/>
    <dgm:cxn modelId="{B69C5398-C605-4A09-BAE7-3DFE443594D4}" type="presOf" srcId="{9B9F543A-0050-420D-9DFC-9B3AB0CE352E}" destId="{0E91CCD3-2999-4764-AF5D-572F8651549B}" srcOrd="0" destOrd="0" presId="urn:microsoft.com/office/officeart/2018/2/layout/IconLabelDescriptionList"/>
    <dgm:cxn modelId="{F2121699-3296-46BA-AF6E-2EF05318ED7B}" srcId="{9B9F543A-0050-420D-9DFC-9B3AB0CE352E}" destId="{9CF51F05-EBEF-45B4-8D57-4BB0F20199C0}" srcOrd="0" destOrd="0" parTransId="{A9079C44-B4E9-472C-B894-582C6F74F201}" sibTransId="{21D6FB2E-13CC-4AD2-8F8E-D23DB6CB88A3}"/>
    <dgm:cxn modelId="{1BCE10AD-AF87-48D6-B5F8-B2DBE19654C5}" srcId="{9CF51F05-EBEF-45B4-8D57-4BB0F20199C0}" destId="{87C124BB-EC02-43AB-A4E7-9EBB71BE30E0}" srcOrd="1" destOrd="0" parTransId="{E1DDC73E-C2F3-4C1A-ABAB-8099EBE653FD}" sibTransId="{0F14037C-4B0F-4ED3-A69F-6D71A7FA7002}"/>
    <dgm:cxn modelId="{2412ADAF-C636-4B25-ACEE-796C61EE4BB9}" type="presOf" srcId="{7C841651-DF0A-43CD-96BF-DE3304485F0E}" destId="{9B29BCEA-D068-4734-9590-C77C5D6CC3AB}" srcOrd="0" destOrd="0" presId="urn:microsoft.com/office/officeart/2018/2/layout/IconLabelDescriptionList"/>
    <dgm:cxn modelId="{5C3CA9C5-A983-46C3-992C-7F35AB810952}" srcId="{9B9F543A-0050-420D-9DFC-9B3AB0CE352E}" destId="{5AEE1D34-593C-4393-A36A-AA2673E40068}" srcOrd="1" destOrd="0" parTransId="{C70FB926-5690-46CD-AF64-1C5A8B9488CD}" sibTransId="{3C3F3134-391F-4039-9FAD-8B2270DC86E7}"/>
    <dgm:cxn modelId="{83D478C7-65C8-4973-8BFA-2250C1C2FB23}" srcId="{9CF51F05-EBEF-45B4-8D57-4BB0F20199C0}" destId="{B9FAA111-6CA4-4B9F-B3D0-7BD9C680F976}" srcOrd="2" destOrd="0" parTransId="{F8B3C685-01D1-409F-94DE-EA370A94EBDB}" sibTransId="{EF3E865B-3232-4B5B-8A74-EB19E7A65120}"/>
    <dgm:cxn modelId="{3F91B5CC-7BD4-4F4D-8A22-53A02B9C864F}" type="presOf" srcId="{9CF51F05-EBEF-45B4-8D57-4BB0F20199C0}" destId="{CA1559EC-42F0-4CCD-AFC7-C34ABA1E4BFC}" srcOrd="0" destOrd="0" presId="urn:microsoft.com/office/officeart/2018/2/layout/IconLabelDescriptionList"/>
    <dgm:cxn modelId="{97B089AC-32D7-4BDA-AD73-0AA5D7B458F7}" type="presParOf" srcId="{0E91CCD3-2999-4764-AF5D-572F8651549B}" destId="{64ADE00C-F57A-4208-8A08-D65AF6708ADF}" srcOrd="0" destOrd="0" presId="urn:microsoft.com/office/officeart/2018/2/layout/IconLabelDescriptionList"/>
    <dgm:cxn modelId="{0C09A9DD-26B6-45D9-8D3D-FCC50695CA7B}" type="presParOf" srcId="{64ADE00C-F57A-4208-8A08-D65AF6708ADF}" destId="{09EC630C-40E5-4B4C-91F8-6BCBAF87A772}" srcOrd="0" destOrd="0" presId="urn:microsoft.com/office/officeart/2018/2/layout/IconLabelDescriptionList"/>
    <dgm:cxn modelId="{532D5E0E-6B7B-4C65-A83A-6DEA40A36893}" type="presParOf" srcId="{64ADE00C-F57A-4208-8A08-D65AF6708ADF}" destId="{EC5C1936-2BE3-4B3A-B145-3D749202A015}" srcOrd="1" destOrd="0" presId="urn:microsoft.com/office/officeart/2018/2/layout/IconLabelDescriptionList"/>
    <dgm:cxn modelId="{330D30D2-AB54-4AAC-96DB-81672EC4396D}" type="presParOf" srcId="{64ADE00C-F57A-4208-8A08-D65AF6708ADF}" destId="{CA1559EC-42F0-4CCD-AFC7-C34ABA1E4BFC}" srcOrd="2" destOrd="0" presId="urn:microsoft.com/office/officeart/2018/2/layout/IconLabelDescriptionList"/>
    <dgm:cxn modelId="{D44F00A0-FA42-4042-853E-FED9C3A4E895}" type="presParOf" srcId="{64ADE00C-F57A-4208-8A08-D65AF6708ADF}" destId="{15F9E3A3-A5C8-417D-9462-F282CCC90C7A}" srcOrd="3" destOrd="0" presId="urn:microsoft.com/office/officeart/2018/2/layout/IconLabelDescriptionList"/>
    <dgm:cxn modelId="{68354CAF-A390-46C4-AD3D-0004F419105E}" type="presParOf" srcId="{64ADE00C-F57A-4208-8A08-D65AF6708ADF}" destId="{5BBF3A68-C267-49FE-A69B-11CFCA4BCD38}" srcOrd="4" destOrd="0" presId="urn:microsoft.com/office/officeart/2018/2/layout/IconLabelDescriptionList"/>
    <dgm:cxn modelId="{B01D0C88-83BC-4BC6-90BA-9A0DF5169CD3}" type="presParOf" srcId="{0E91CCD3-2999-4764-AF5D-572F8651549B}" destId="{A8700678-6850-451D-BE0F-952E7E335322}" srcOrd="1" destOrd="0" presId="urn:microsoft.com/office/officeart/2018/2/layout/IconLabelDescriptionList"/>
    <dgm:cxn modelId="{535B1DA4-8EF4-4C58-A407-8DE134CD2E91}" type="presParOf" srcId="{0E91CCD3-2999-4764-AF5D-572F8651549B}" destId="{006437F1-F069-49ED-B3D4-6FF32CF99E36}" srcOrd="2" destOrd="0" presId="urn:microsoft.com/office/officeart/2018/2/layout/IconLabelDescriptionList"/>
    <dgm:cxn modelId="{A14AAB9D-DC54-4532-BEAC-1CFFD7455809}" type="presParOf" srcId="{006437F1-F069-49ED-B3D4-6FF32CF99E36}" destId="{717277DA-0ABC-4EAF-955F-4016E03010DB}" srcOrd="0" destOrd="0" presId="urn:microsoft.com/office/officeart/2018/2/layout/IconLabelDescriptionList"/>
    <dgm:cxn modelId="{642077DE-76F0-4431-9B61-6F1D6FA0F949}" type="presParOf" srcId="{006437F1-F069-49ED-B3D4-6FF32CF99E36}" destId="{53D9DD13-50DF-401D-B268-8F9BFB3F76A6}" srcOrd="1" destOrd="0" presId="urn:microsoft.com/office/officeart/2018/2/layout/IconLabelDescriptionList"/>
    <dgm:cxn modelId="{7107EBFE-9CB9-4DAA-A5F9-2D8BB389ADC9}" type="presParOf" srcId="{006437F1-F069-49ED-B3D4-6FF32CF99E36}" destId="{CED7251D-8B80-48F0-8D29-17A8AD1A7004}" srcOrd="2" destOrd="0" presId="urn:microsoft.com/office/officeart/2018/2/layout/IconLabelDescriptionList"/>
    <dgm:cxn modelId="{6A9EF277-80BE-41C9-B1B0-C63630DA9D8E}" type="presParOf" srcId="{006437F1-F069-49ED-B3D4-6FF32CF99E36}" destId="{7638B153-1475-46BD-8DD6-5674A814F072}" srcOrd="3" destOrd="0" presId="urn:microsoft.com/office/officeart/2018/2/layout/IconLabelDescriptionList"/>
    <dgm:cxn modelId="{E9D70DE2-DEE4-4E20-BCA2-20483E9F5E30}" type="presParOf" srcId="{006437F1-F069-49ED-B3D4-6FF32CF99E36}" destId="{9B29BCEA-D068-4734-9590-C77C5D6CC3A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246DC-AB24-4437-9C25-58B43C2537D0}">
      <dsp:nvSpPr>
        <dsp:cNvPr id="0" name=""/>
        <dsp:cNvSpPr/>
      </dsp:nvSpPr>
      <dsp:spPr>
        <a:xfrm>
          <a:off x="3691" y="479242"/>
          <a:ext cx="8604410" cy="517814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 dirty="0"/>
            <a:t>SQL queries you performed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%</a:t>
          </a:r>
          <a:r>
            <a:rPr lang="en-US" sz="1400" kern="1200" dirty="0" err="1"/>
            <a:t>sql</a:t>
          </a:r>
          <a:r>
            <a:rPr lang="en-US" sz="1400" kern="1200" dirty="0"/>
            <a:t> select distinct </a:t>
          </a:r>
          <a:r>
            <a:rPr lang="en-US" sz="1400" kern="1200" dirty="0" err="1"/>
            <a:t>Launch_Site</a:t>
          </a:r>
          <a:r>
            <a:rPr lang="en-US" sz="1400" kern="1200" dirty="0"/>
            <a:t> from </a:t>
          </a:r>
          <a:r>
            <a:rPr lang="en-US" sz="1400" kern="1200" dirty="0" err="1"/>
            <a:t>SpacexTBL</a:t>
          </a:r>
          <a:r>
            <a:rPr lang="en-US" sz="1400" kern="1200" dirty="0"/>
            <a:t>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%</a:t>
          </a:r>
          <a:r>
            <a:rPr lang="en-US" sz="1400" kern="1200" dirty="0" err="1"/>
            <a:t>sql</a:t>
          </a:r>
          <a:r>
            <a:rPr lang="en-US" sz="1400" kern="1200" dirty="0"/>
            <a:t> select </a:t>
          </a:r>
          <a:r>
            <a:rPr lang="en-US" sz="1400" kern="1200" dirty="0" err="1"/>
            <a:t>Launch_Site</a:t>
          </a:r>
          <a:r>
            <a:rPr lang="en-US" sz="1400" kern="1200" dirty="0"/>
            <a:t> from </a:t>
          </a:r>
          <a:r>
            <a:rPr lang="en-US" sz="1400" kern="1200" dirty="0" err="1"/>
            <a:t>SpacexTBL</a:t>
          </a:r>
          <a:r>
            <a:rPr lang="en-US" sz="1400" kern="1200" dirty="0"/>
            <a:t> where </a:t>
          </a:r>
          <a:r>
            <a:rPr lang="en-US" sz="1400" kern="1200" dirty="0" err="1"/>
            <a:t>Launch_Site</a:t>
          </a:r>
          <a:r>
            <a:rPr lang="en-US" sz="1400" kern="1200" dirty="0"/>
            <a:t> like '%CCA%' LIMIT 5;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%</a:t>
          </a:r>
          <a:r>
            <a:rPr lang="en-US" sz="1400" kern="1200" dirty="0" err="1"/>
            <a:t>sql</a:t>
          </a:r>
          <a:r>
            <a:rPr lang="en-US" sz="1400" kern="1200" dirty="0"/>
            <a:t> select sum(PAYLOAD_MASS__KG_) from </a:t>
          </a:r>
          <a:r>
            <a:rPr lang="en-US" sz="1400" kern="1200" dirty="0" err="1"/>
            <a:t>SpacexTBL</a:t>
          </a:r>
          <a:r>
            <a:rPr lang="en-US" sz="1400" kern="1200" dirty="0"/>
            <a:t>  where CUSTOMER LIKE '%NASA (CRS)%’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%</a:t>
          </a:r>
          <a:r>
            <a:rPr lang="en-US" sz="1400" kern="1200" dirty="0" err="1"/>
            <a:t>sql</a:t>
          </a:r>
          <a:r>
            <a:rPr lang="en-US" sz="1400" kern="1200" dirty="0"/>
            <a:t> select avg(PAYLOAD_MASS__KG_) from </a:t>
          </a:r>
          <a:r>
            <a:rPr lang="en-US" sz="1400" kern="1200" dirty="0" err="1"/>
            <a:t>SpacexTBL</a:t>
          </a:r>
          <a:r>
            <a:rPr lang="en-US" sz="1400" kern="1200" dirty="0"/>
            <a:t>  where </a:t>
          </a:r>
          <a:r>
            <a:rPr lang="en-US" sz="1400" kern="1200" dirty="0" err="1"/>
            <a:t>Booster_Version</a:t>
          </a:r>
          <a:r>
            <a:rPr lang="en-US" sz="1400" kern="1200" dirty="0"/>
            <a:t> LIKE '%F9 v1.1%’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%</a:t>
          </a:r>
          <a:r>
            <a:rPr lang="en-US" sz="1400" kern="1200" dirty="0" err="1"/>
            <a:t>sql</a:t>
          </a:r>
          <a:r>
            <a:rPr lang="en-US" sz="1400" kern="1200" dirty="0"/>
            <a:t> select min(Date) as Date,[Landing _Outcome] from </a:t>
          </a:r>
          <a:r>
            <a:rPr lang="en-US" sz="1400" kern="1200" dirty="0" err="1"/>
            <a:t>SpacexTBL</a:t>
          </a:r>
          <a:r>
            <a:rPr lang="en-US" sz="1400" kern="1200" dirty="0"/>
            <a:t> where [Landing _Outcome]='Success (ground pad)’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%</a:t>
          </a:r>
          <a:r>
            <a:rPr lang="en-US" sz="1400" kern="1200" dirty="0" err="1"/>
            <a:t>sql</a:t>
          </a:r>
          <a:r>
            <a:rPr lang="en-US" sz="1400" kern="1200" dirty="0"/>
            <a:t> select </a:t>
          </a:r>
          <a:r>
            <a:rPr lang="en-US" sz="1400" kern="1200" dirty="0" err="1"/>
            <a:t>Customer,PAYLOAD_MASS__KG</a:t>
          </a:r>
          <a:r>
            <a:rPr lang="en-US" sz="1400" kern="1200" dirty="0"/>
            <a:t>_  from </a:t>
          </a:r>
          <a:r>
            <a:rPr lang="en-US" sz="1400" kern="1200" dirty="0" err="1"/>
            <a:t>SpacexTBL</a:t>
          </a:r>
          <a:r>
            <a:rPr lang="en-US" sz="1400" kern="1200" dirty="0"/>
            <a:t> where (PAYLOAD_MASS__KG_ &gt;4000 and PAYLOAD_MASS__KG_&lt;6000) 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%</a:t>
          </a:r>
          <a:r>
            <a:rPr lang="en-US" sz="1400" kern="1200" dirty="0" err="1"/>
            <a:t>sql</a:t>
          </a:r>
          <a:r>
            <a:rPr lang="en-US" sz="1400" kern="1200" dirty="0"/>
            <a:t> select </a:t>
          </a:r>
          <a:r>
            <a:rPr lang="en-US" sz="1400" kern="1200" dirty="0" err="1"/>
            <a:t>Mission_Outcome,count</a:t>
          </a:r>
          <a:r>
            <a:rPr lang="en-US" sz="1400" kern="1200" dirty="0"/>
            <a:t>(</a:t>
          </a:r>
          <a:r>
            <a:rPr lang="en-US" sz="1400" kern="1200" dirty="0" err="1"/>
            <a:t>Mission_Outcome</a:t>
          </a:r>
          <a:r>
            <a:rPr lang="en-US" sz="1400" kern="1200" dirty="0"/>
            <a:t>) as no from </a:t>
          </a:r>
          <a:r>
            <a:rPr lang="en-US" sz="1400" kern="1200" dirty="0" err="1"/>
            <a:t>SpacexTBL</a:t>
          </a:r>
          <a:r>
            <a:rPr lang="en-US" sz="1400" kern="1200" dirty="0"/>
            <a:t> group by </a:t>
          </a:r>
          <a:r>
            <a:rPr lang="en-US" sz="1400" kern="1200" dirty="0" err="1"/>
            <a:t>Mission_Outcome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%</a:t>
          </a:r>
          <a:r>
            <a:rPr lang="en-US" sz="1400" kern="1200" dirty="0" err="1"/>
            <a:t>sql</a:t>
          </a:r>
          <a:r>
            <a:rPr lang="en-US" sz="1400" kern="1200" dirty="0"/>
            <a:t> select substring(Date,4,2) as Month,[Landing _Outcome],</a:t>
          </a:r>
          <a:r>
            <a:rPr lang="en-US" sz="1400" kern="1200" dirty="0" err="1"/>
            <a:t>Booster_Version,Launch_Site</a:t>
          </a:r>
          <a:r>
            <a:rPr lang="en-US" sz="1400" kern="1200" dirty="0"/>
            <a:t> from </a:t>
          </a:r>
          <a:r>
            <a:rPr lang="en-US" sz="1400" kern="1200" dirty="0" err="1"/>
            <a:t>SpacexTBL</a:t>
          </a:r>
          <a:r>
            <a:rPr lang="en-US" sz="1400" kern="1200" dirty="0"/>
            <a:t> where substring(Date,7,4) = '2015' and [Landing _Outcome]='Failure (drone ship)’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%</a:t>
          </a:r>
          <a:r>
            <a:rPr lang="en-US" sz="1400" kern="1200" dirty="0" err="1"/>
            <a:t>sql</a:t>
          </a:r>
          <a:r>
            <a:rPr lang="en-US" sz="1400" kern="1200" dirty="0"/>
            <a:t> select </a:t>
          </a:r>
          <a:r>
            <a:rPr lang="en-US" sz="1400" kern="1200" dirty="0" err="1"/>
            <a:t>date,count</a:t>
          </a:r>
          <a:r>
            <a:rPr lang="en-US" sz="1400" kern="1200" dirty="0"/>
            <a:t>([Landing _Outcome]) From </a:t>
          </a:r>
          <a:r>
            <a:rPr lang="en-US" sz="1400" kern="1200" dirty="0" err="1"/>
            <a:t>SpacexTBL</a:t>
          </a:r>
          <a:r>
            <a:rPr lang="en-US" sz="1400" kern="1200" dirty="0"/>
            <a:t> where Date between '04-06-2010' and '20-03-2017’\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and  [Landing _Outcome] like '%Success%' group by [date]  order by count([Landing _Outcome]) desc</a:t>
          </a:r>
        </a:p>
      </dsp:txBody>
      <dsp:txXfrm>
        <a:off x="1263778" y="1237564"/>
        <a:ext cx="6084236" cy="3661501"/>
      </dsp:txXfrm>
    </dsp:sp>
    <dsp:sp modelId="{67621F4A-2EB0-4E33-971E-B56A9430EAC5}">
      <dsp:nvSpPr>
        <dsp:cNvPr id="0" name=""/>
        <dsp:cNvSpPr/>
      </dsp:nvSpPr>
      <dsp:spPr>
        <a:xfrm rot="4979487">
          <a:off x="8738105" y="2181041"/>
          <a:ext cx="716791" cy="596670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283A29-AC8C-4BD6-A8FB-0E36F54D6536}">
      <dsp:nvSpPr>
        <dsp:cNvPr id="0" name=""/>
        <dsp:cNvSpPr/>
      </dsp:nvSpPr>
      <dsp:spPr>
        <a:xfrm flipH="1">
          <a:off x="9635781" y="0"/>
          <a:ext cx="2434020" cy="4526929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url</a:t>
          </a:r>
          <a:r>
            <a:rPr lang="en-US" sz="1600" kern="12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-https://eu-de.dataplatform.cloud.ibm.com/analytics/notebooks/v2/c94b1dd2-bff2-4359-ad06-88ad7a39c1d6/</a:t>
          </a:r>
          <a:r>
            <a:rPr lang="en-US" sz="1600" kern="1200" dirty="0" err="1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view?access_token</a:t>
          </a:r>
          <a:r>
            <a:rPr lang="en-US" sz="1600" kern="12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=9acb7c1a7bc140514870ddb7489e6b84313eebe045f4a199d61b80ae2baae73e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9992235" y="662953"/>
        <a:ext cx="1721112" cy="3201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C630C-40E5-4B4C-91F8-6BCBAF87A772}">
      <dsp:nvSpPr>
        <dsp:cNvPr id="0" name=""/>
        <dsp:cNvSpPr/>
      </dsp:nvSpPr>
      <dsp:spPr>
        <a:xfrm>
          <a:off x="5127" y="387753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559EC-42F0-4CCD-AFC7-C34ABA1E4BFC}">
      <dsp:nvSpPr>
        <dsp:cNvPr id="0" name=""/>
        <dsp:cNvSpPr/>
      </dsp:nvSpPr>
      <dsp:spPr>
        <a:xfrm>
          <a:off x="5127" y="2052037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u="sng" kern="1200"/>
            <a:t>Launch Site</a:t>
          </a:r>
          <a:endParaRPr lang="en-US" sz="2000" kern="1200"/>
        </a:p>
      </dsp:txBody>
      <dsp:txXfrm>
        <a:off x="5127" y="2052037"/>
        <a:ext cx="4315781" cy="647367"/>
      </dsp:txXfrm>
    </dsp:sp>
    <dsp:sp modelId="{5BBF3A68-C267-49FE-A69B-11CFCA4BCD38}">
      <dsp:nvSpPr>
        <dsp:cNvPr id="0" name=""/>
        <dsp:cNvSpPr/>
      </dsp:nvSpPr>
      <dsp:spPr>
        <a:xfrm>
          <a:off x="5127" y="2770921"/>
          <a:ext cx="4315781" cy="119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CCAFS LC-40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VAFB SLC-4E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KSC LC-39A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CCAFS SLC-40</a:t>
          </a:r>
        </a:p>
      </dsp:txBody>
      <dsp:txXfrm>
        <a:off x="5127" y="2770921"/>
        <a:ext cx="4315781" cy="1192663"/>
      </dsp:txXfrm>
    </dsp:sp>
    <dsp:sp modelId="{717277DA-0ABC-4EAF-955F-4016E03010DB}">
      <dsp:nvSpPr>
        <dsp:cNvPr id="0" name=""/>
        <dsp:cNvSpPr/>
      </dsp:nvSpPr>
      <dsp:spPr>
        <a:xfrm>
          <a:off x="5635430" y="387753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7251D-8B80-48F0-8D29-17A8AD1A7004}">
      <dsp:nvSpPr>
        <dsp:cNvPr id="0" name=""/>
        <dsp:cNvSpPr/>
      </dsp:nvSpPr>
      <dsp:spPr>
        <a:xfrm>
          <a:off x="5635430" y="2052037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u="sng" kern="1200"/>
            <a:t>%sql select distinct Launch_Sitefrom SpacexTBL </a:t>
          </a:r>
        </a:p>
      </dsp:txBody>
      <dsp:txXfrm>
        <a:off x="5635430" y="2052037"/>
        <a:ext cx="4315781" cy="647367"/>
      </dsp:txXfrm>
    </dsp:sp>
    <dsp:sp modelId="{9B29BCEA-D068-4734-9590-C77C5D6CC3AB}">
      <dsp:nvSpPr>
        <dsp:cNvPr id="0" name=""/>
        <dsp:cNvSpPr/>
      </dsp:nvSpPr>
      <dsp:spPr>
        <a:xfrm>
          <a:off x="5076170" y="2770921"/>
          <a:ext cx="5434302" cy="1192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This is a </a:t>
          </a:r>
          <a:r>
            <a:rPr lang="en-US" sz="2000" kern="1200" dirty="0" err="1"/>
            <a:t>sql</a:t>
          </a:r>
          <a:r>
            <a:rPr lang="en-US" sz="2000" kern="1200" dirty="0"/>
            <a:t> query to </a:t>
          </a:r>
          <a:r>
            <a:rPr lang="en-US" sz="2000" kern="1200" dirty="0" err="1"/>
            <a:t>pullUnique</a:t>
          </a:r>
          <a:r>
            <a:rPr lang="en-US" sz="2000" kern="1200" dirty="0"/>
            <a:t> values of a column </a:t>
          </a:r>
          <a:r>
            <a:rPr lang="en-US" sz="2000" kern="1200" dirty="0" err="1"/>
            <a:t>Launch_Site</a:t>
          </a:r>
          <a:r>
            <a:rPr lang="en-US" sz="2000" kern="1200" dirty="0"/>
            <a:t>  from table </a:t>
          </a:r>
          <a:r>
            <a:rPr lang="en-US" sz="2000" kern="1200" dirty="0" err="1"/>
            <a:t>SpacexTBL</a:t>
          </a:r>
          <a:endParaRPr lang="en-US" sz="2000" kern="1200" dirty="0"/>
        </a:p>
      </dsp:txBody>
      <dsp:txXfrm>
        <a:off x="5076170" y="2770921"/>
        <a:ext cx="5434302" cy="1192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5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10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61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4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7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8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9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72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23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85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37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87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4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36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37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00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72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5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0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74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4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90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73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83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u-de.dataplatform.cloud.ibm.com/analytics/notebooks/v2/94ebd821-33a9-4c14-9438-74e5b21ed19d/view?access_token=37c5745276624128f0ac0cb4258424b679e26de9de4c398d85eee051f0254ae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u-de.dataplatform.cloud.ibm.com/analytics/notebooks/v2/14cfaae3-3e8f-4c07-9c85-c654f9def992/view?access_token=0270a7ae97b21f5ffed21d9dc99cc01104a260bd5864ae801718e1bfe92daac8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u-de.dataplatform.cloud.ibm.com/analytics/notebooks/v2/8af77f77-413a-4dec-89d8-f5528f56ea67/view?access_token=bfb2c545abfa716e24ea6b0a1202ae16386edc99f94e12931ee5f6d7faff2c3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u-de.dataplatform.cloud.ibm.com/analytics/notebooks/v2/52270107-fd72-4540-9960-340aba6d6c7b/view?access_token=01214c2d617ca35449deb4f5587565c00f239a526f91521226ff33cb63d6d93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eu-de.dataplatform.cloud.ibm.com/analytics/notebooks/v2/f0e2fcc1-fd0e-4f1c-b9db-37f7e0f21162/view?access_token=3bd269f61e015e7063bec1eb03bfb48e91dc76d978d7483e2556712dfd89706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eu-de.dataplatform.cloud.ibm.com/analytics/notebooks/v2/4eb17049-8ee9-4305-b3af-fcaddd3d18e8/view?access_token=429089ac4c62d88ede5552cda6090d2e8c00b71b17d8e2f5fcddf4ae15952d2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Benard Kipruto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28/06/2022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21920" y="586855"/>
            <a:ext cx="3546168" cy="31012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Wrangling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URL- </a:t>
            </a: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3"/>
              </a:rPr>
              <a:t>https://eu-de.dataplatform.cloud.ibm.com/analytics/notebooks/v2/94ebd821-33a9-4c14-9438-74e5b21ed19d/view?access_token=37c5745276624128f0ac0cb4258424b679e26de9de4c398d85eee051f0254ae3</a:t>
            </a: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r">
              <a:spcAft>
                <a:spcPts val="600"/>
              </a:spcAft>
            </a:pP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81727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A3C6A7-3D71-4A2E-A48F-A3AF28CC1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34" y="152401"/>
            <a:ext cx="8032246" cy="66683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0618178-4B5C-46A4-9E68-052C31FA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5021821" y="3812954"/>
            <a:ext cx="6465287" cy="15160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URL- </a:t>
            </a:r>
            <a:r>
              <a:rPr lang="en-US" sz="20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3"/>
              </a:rPr>
              <a:t>https://eu-de.dataplatform.cloud.ibm.com/analytics/notebooks/v2/14cfaae3-3e8f-4c07-9c85-c654f9def992/view?access_token=0270a7ae97b21f5ffed21d9dc99cc01104a260bd5864ae801718e1bfe92daac8</a:t>
            </a: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64C4EF-9EA2-4169-9809-116542D61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5" y="813293"/>
            <a:ext cx="4448654" cy="2328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DDF617-C5A8-44DC-ABDB-B8A2A533C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805" y="568960"/>
            <a:ext cx="4308687" cy="24587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6FD40B-09C1-46D7-9E32-CC9BD7629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6706541-5AA1-4854-9AA3-090575FB0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35" y="3200401"/>
            <a:ext cx="4160452" cy="30806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1F6B27-2ED3-4249-80C8-630038138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054" y="790122"/>
            <a:ext cx="3001751" cy="21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blur&#10;&#10;Description automatically generated">
            <a:extLst>
              <a:ext uri="{FF2B5EF4-FFF2-40B4-BE49-F238E27FC236}">
                <a16:creationId xmlns:a16="http://schemas.microsoft.com/office/drawing/2014/main" id="{70D78E08-169E-F41D-10FD-F8DE495AC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86" b="4445"/>
          <a:stretch/>
        </p:blipFill>
        <p:spPr>
          <a:xfrm>
            <a:off x="0" y="-136515"/>
            <a:ext cx="12191980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21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u="sng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with SQL</a:t>
            </a:r>
          </a:p>
          <a:p>
            <a:pPr>
              <a:spcAft>
                <a:spcPts val="600"/>
              </a:spcAft>
            </a:pPr>
            <a:endParaRPr lang="en-US"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A5C6BA65-0029-3AEF-FA42-FCA8F6E4500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4890181"/>
              </p:ext>
            </p:extLst>
          </p:nvPr>
        </p:nvGraphicFramePr>
        <p:xfrm>
          <a:off x="127000" y="721360"/>
          <a:ext cx="12069802" cy="6136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1137034" y="609597"/>
            <a:ext cx="9392421" cy="13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240" y="2198362"/>
            <a:ext cx="3562310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spcBef>
                <a:spcPts val="1400"/>
              </a:spcBef>
              <a:buNone/>
            </a:pPr>
            <a:r>
              <a:rPr lang="en-US" sz="1600" dirty="0">
                <a:hlinkClick r:id="rId3"/>
              </a:rPr>
              <a:t>https://eu-de.dataplatform.cloud.ibm.com/analytics/notebooks/v2/8af77f77-413a-4dec-89d8-f5528f56ea67/view?access_token=bfb2c545abfa716e24ea6b0a1202ae16386edc99f94e12931ee5f6d7faff2c33</a:t>
            </a:r>
            <a:endParaRPr lang="en-US" sz="1600" dirty="0"/>
          </a:p>
          <a:p>
            <a:pPr marL="457200" lvl="1" indent="0">
              <a:spcBef>
                <a:spcPts val="1400"/>
              </a:spcBef>
              <a:buNone/>
            </a:pPr>
            <a:endParaRPr lang="en-US" sz="1600" dirty="0"/>
          </a:p>
          <a:p>
            <a:pPr marL="457200" lvl="1" indent="0">
              <a:spcBef>
                <a:spcPts val="1400"/>
              </a:spcBef>
              <a:buNone/>
            </a:pPr>
            <a:endParaRPr lang="en-US" sz="16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13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571C0F-D61C-4976-889D-59367B1A9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550" y="1417495"/>
            <a:ext cx="7773074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3728440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 a Dashboard with </a:t>
            </a:r>
            <a:r>
              <a:rPr lang="en-US" sz="37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sz="37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Dash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0719" y="2330505"/>
            <a:ext cx="4164161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C1881-3CF8-402D-BFB1-F85F3DA3B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74" r="18956" b="-2"/>
          <a:stretch/>
        </p:blipFill>
        <p:spPr>
          <a:xfrm>
            <a:off x="4574884" y="541285"/>
            <a:ext cx="7120291" cy="60772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/>
              <a:t>We loaded  the data into pandas data frame.</a:t>
            </a:r>
          </a:p>
          <a:p>
            <a:r>
              <a:rPr lang="en-US" dirty="0"/>
              <a:t>Then standardized </a:t>
            </a:r>
          </a:p>
          <a:p>
            <a:r>
              <a:rPr lang="en-US" dirty="0"/>
              <a:t>Split  data into training and test data,</a:t>
            </a:r>
          </a:p>
          <a:p>
            <a:r>
              <a:rPr lang="en-US" dirty="0"/>
              <a:t>Then tuned different parameters using </a:t>
            </a:r>
            <a:r>
              <a:rPr lang="en-US" dirty="0" err="1"/>
              <a:t>GridsSearchCV</a:t>
            </a:r>
            <a:endParaRPr lang="en-US" dirty="0"/>
          </a:p>
          <a:p>
            <a:r>
              <a:rPr lang="en-US" dirty="0"/>
              <a:t>We  used the accuracy metrics to the check the accuracy of our models </a:t>
            </a:r>
          </a:p>
          <a:p>
            <a:r>
              <a:rPr lang="en-US" dirty="0"/>
              <a:t>We then got the  best performing classification  model </a:t>
            </a:r>
          </a:p>
          <a:p>
            <a:r>
              <a:rPr lang="en-US" dirty="0">
                <a:hlinkClick r:id="rId3"/>
              </a:rPr>
              <a:t>https://eu-de.dataplatform.cloud.ibm.com/analytics/notebooks/v2/52270107-fd72-4540-9960-340aba6d6c7b/view?access_token=01214c2d617ca35449deb4f5587565c00f239a526f91521226ff33cb63d6d931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/>
              <a:t>Success Rate increase with the number of flights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04066-C3B8-45D8-ACE3-3AF02597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3303681"/>
            <a:ext cx="11164824" cy="23446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30936" y="630936"/>
            <a:ext cx="359968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474462" y="365760"/>
            <a:ext cx="7074409" cy="1728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FFFFFF"/>
                </a:solidFill>
              </a:rPr>
              <a:t>In VAFB-SLC </a:t>
            </a:r>
            <a:r>
              <a:rPr lang="en-US" sz="1800" dirty="0" err="1">
                <a:solidFill>
                  <a:srgbClr val="FFFFFF"/>
                </a:solidFill>
              </a:rPr>
              <a:t>launchsite</a:t>
            </a:r>
            <a:r>
              <a:rPr lang="en-US" sz="1800" dirty="0">
                <a:solidFill>
                  <a:srgbClr val="FFFFFF"/>
                </a:solidFill>
              </a:rPr>
              <a:t> there are no rockets launched for </a:t>
            </a:r>
            <a:r>
              <a:rPr lang="en-US" sz="1800" dirty="0" err="1">
                <a:solidFill>
                  <a:srgbClr val="FFFFFF"/>
                </a:solidFill>
              </a:rPr>
              <a:t>heavypayload</a:t>
            </a:r>
            <a:r>
              <a:rPr lang="en-US" sz="1800" dirty="0">
                <a:solidFill>
                  <a:srgbClr val="FFFFFF"/>
                </a:solidFill>
              </a:rPr>
              <a:t> mass(greater than 10000)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rgbClr val="FFFFFF"/>
                </a:solidFill>
              </a:rPr>
              <a:t>KSC LC 39A had the  most failures at pay load mass between 5000 and 7000</a:t>
            </a:r>
          </a:p>
          <a:p>
            <a:pPr>
              <a:spcBef>
                <a:spcPts val="1400"/>
              </a:spcBef>
            </a:pP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40915-0644-4DB2-B121-4FA88D0A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3246302"/>
            <a:ext cx="10917936" cy="27294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1146879" y="998002"/>
            <a:ext cx="3182940" cy="147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39635" y="2546161"/>
            <a:ext cx="3300285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solidFill>
                  <a:srgbClr val="FEFFFF"/>
                </a:solidFill>
              </a:rPr>
              <a:t>The success rate is the highest in orbit ES-LI,GEO,HE0 and SSO  ,GTO had the lowest success rate(0.5).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9BE33C7-A730-45F3-A72E-539AD417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268" y="1119569"/>
            <a:ext cx="6539075" cy="42994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-213360" y="1487272"/>
            <a:ext cx="306832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35014-5750-4FD2-B92D-F7760027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30" y="461164"/>
            <a:ext cx="8987970" cy="29678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34081" y="4064000"/>
            <a:ext cx="8178800" cy="128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For 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6450D-354F-4B72-93AB-CF40C6613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942376"/>
            <a:ext cx="7188199" cy="18329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Show a scatter point of payload vs. orbit type</a:t>
            </a:r>
          </a:p>
          <a:p>
            <a:pPr>
              <a:spcBef>
                <a:spcPts val="1400"/>
              </a:spcBef>
            </a:pPr>
            <a:endParaRPr lang="en-US" sz="1800"/>
          </a:p>
          <a:p>
            <a:pPr>
              <a:spcBef>
                <a:spcPts val="1400"/>
              </a:spcBef>
            </a:pPr>
            <a:r>
              <a:rPr lang="en-US" sz="1800"/>
              <a:t>Show the screenshot of the scatter plot with explanations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9">
            <a:extLst>
              <a:ext uri="{FF2B5EF4-FFF2-40B4-BE49-F238E27FC236}">
                <a16:creationId xmlns:a16="http://schemas.microsoft.com/office/drawing/2014/main" id="{94050B82-C4B0-4667-AA54-CF0B1C6F3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688729" y="640263"/>
            <a:ext cx="3660327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9C9E83AF-030E-4F9E-A53E-41FDC8659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85800" y="480060"/>
            <a:ext cx="6592824" cy="5737860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CD296B-6F2E-4A5F-B45F-0FD2E2EE2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4" r="11107" b="2"/>
          <a:stretch/>
        </p:blipFill>
        <p:spPr>
          <a:xfrm>
            <a:off x="699516" y="495300"/>
            <a:ext cx="6565392" cy="57058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88034" y="2121762"/>
            <a:ext cx="3657600" cy="4092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latin typeface="Abadi Extra Light" panose="020B0204020104020204" pitchFamily="34" charset="0"/>
              </a:rPr>
              <a:t>You can observe that the success rate since 2013 kept increasing till 2020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4">
            <a:extLst>
              <a:ext uri="{FF2B5EF4-FFF2-40B4-BE49-F238E27FC236}">
                <a16:creationId xmlns:a16="http://schemas.microsoft.com/office/drawing/2014/main" id="{318B9B18-2AFB-E6CC-4C78-E7A0B95C5EF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1623853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SpacexTBL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'%CCA%' LIMIT 5;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871983-6377-4EAF-B78E-3BBFB426D6CD}"/>
              </a:ext>
            </a:extLst>
          </p:cNvPr>
          <p:cNvSpPr/>
          <p:nvPr/>
        </p:nvSpPr>
        <p:spPr>
          <a:xfrm>
            <a:off x="1351280" y="2897277"/>
            <a:ext cx="25095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LC-40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LC-40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LC-40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LC-40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LC-40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1285240" y="1050595"/>
            <a:ext cx="8074815" cy="1618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5240" y="2969469"/>
            <a:ext cx="8074815" cy="2800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2400" u="sng" dirty="0"/>
              <a:t>%</a:t>
            </a:r>
            <a:r>
              <a:rPr lang="en-US" sz="2400" u="sng" dirty="0" err="1"/>
              <a:t>sql</a:t>
            </a:r>
            <a:r>
              <a:rPr lang="en-US" sz="2400" u="sng" dirty="0"/>
              <a:t> select sum(PAYLOAD_MASS__KG_) from </a:t>
            </a:r>
            <a:r>
              <a:rPr lang="en-US" sz="2400" u="sng" dirty="0" err="1"/>
              <a:t>SpacexTBL</a:t>
            </a:r>
            <a:r>
              <a:rPr lang="en-US" sz="2400" u="sng" dirty="0"/>
              <a:t>  where CUSTOMER LIKE '%NASA (CRS)%’----</a:t>
            </a:r>
            <a:r>
              <a:rPr lang="en-US" sz="2400" u="sng" dirty="0" err="1"/>
              <a:t>sql</a:t>
            </a:r>
            <a:r>
              <a:rPr lang="en-US" sz="2400" u="sng" dirty="0"/>
              <a:t> query to sum PAYLOAD_MASS where customer is NASA (CRS)</a:t>
            </a:r>
          </a:p>
          <a:p>
            <a:pPr marL="0">
              <a:spcBef>
                <a:spcPts val="1400"/>
              </a:spcBef>
            </a:pPr>
            <a:endParaRPr lang="en-US" sz="2400" u="sng" dirty="0"/>
          </a:p>
          <a:p>
            <a:pPr marL="0">
              <a:spcBef>
                <a:spcPts val="1400"/>
              </a:spcBef>
            </a:pP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09654-69D3-452B-8A8F-50C2A9BF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95" y="4455385"/>
            <a:ext cx="3330385" cy="11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1123356" y="1188637"/>
            <a:ext cx="9984615" cy="1597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449259-25F9-4A11-8F4E-E076013C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57" y="3672732"/>
            <a:ext cx="3533985" cy="141938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5260" y="2998278"/>
            <a:ext cx="4238257" cy="2728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2000" u="sng" dirty="0"/>
              <a:t>%</a:t>
            </a:r>
            <a:r>
              <a:rPr lang="en-US" sz="2000" u="sng" dirty="0" err="1"/>
              <a:t>sql</a:t>
            </a:r>
            <a:r>
              <a:rPr lang="en-US" sz="2000" u="sng" dirty="0"/>
              <a:t> select avg(PAYLOAD_MASS__KG_) from </a:t>
            </a:r>
            <a:r>
              <a:rPr lang="en-US" sz="2000" u="sng" dirty="0" err="1"/>
              <a:t>SpacexTBL</a:t>
            </a:r>
            <a:r>
              <a:rPr lang="en-US" sz="2000" u="sng" dirty="0"/>
              <a:t>  where </a:t>
            </a:r>
            <a:r>
              <a:rPr lang="en-US" sz="2000" u="sng" dirty="0" err="1"/>
              <a:t>Booster_Version</a:t>
            </a:r>
            <a:r>
              <a:rPr lang="en-US" sz="2000" u="sng" dirty="0"/>
              <a:t> LIKE '%F9 v1.1%')%’----</a:t>
            </a:r>
            <a:r>
              <a:rPr lang="en-US" sz="2000" u="sng" dirty="0" err="1"/>
              <a:t>sql</a:t>
            </a:r>
            <a:r>
              <a:rPr lang="en-US" sz="2000" u="sng" dirty="0"/>
              <a:t> query to Average PAYLOAD_MASS where </a:t>
            </a:r>
            <a:r>
              <a:rPr lang="en-US" sz="2000" u="sng" dirty="0" err="1"/>
              <a:t>Booster_Version</a:t>
            </a:r>
            <a:r>
              <a:rPr lang="en-US" sz="2000" u="sng" dirty="0"/>
              <a:t>  is F9 v1.1</a:t>
            </a:r>
          </a:p>
          <a:p>
            <a:pPr marL="0">
              <a:spcBef>
                <a:spcPts val="1400"/>
              </a:spcBef>
            </a:pPr>
            <a:endParaRPr lang="en-US" sz="20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075537C-CA84-1446-933C-8E9D027F9201}" type="slidenum">
              <a:rPr lang="en-US" sz="6600">
                <a:solidFill>
                  <a:srgbClr val="FFFFFF"/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66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5340605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074" y="2173288"/>
            <a:ext cx="4303297" cy="363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solidFill>
                  <a:srgbClr val="FFFFFF"/>
                </a:solidFill>
              </a:rPr>
              <a:t>%</a:t>
            </a:r>
            <a:r>
              <a:rPr lang="en-US" sz="2000" dirty="0" err="1">
                <a:solidFill>
                  <a:srgbClr val="FFFFFF"/>
                </a:solidFill>
              </a:rPr>
              <a:t>sql</a:t>
            </a:r>
            <a:r>
              <a:rPr lang="en-US" sz="2000" dirty="0">
                <a:solidFill>
                  <a:srgbClr val="FFFFFF"/>
                </a:solidFill>
              </a:rPr>
              <a:t> select min(Date) as Date,[Landing _Outcome] from </a:t>
            </a:r>
            <a:r>
              <a:rPr lang="en-US" sz="2000" dirty="0" err="1">
                <a:solidFill>
                  <a:srgbClr val="FFFFFF"/>
                </a:solidFill>
              </a:rPr>
              <a:t>SpacexTBL</a:t>
            </a:r>
            <a:r>
              <a:rPr lang="en-US" sz="2000" dirty="0">
                <a:solidFill>
                  <a:srgbClr val="FFFFFF"/>
                </a:solidFill>
              </a:rPr>
              <a:t> where [Landing _Outcome]='Success (ground pad)’---</a:t>
            </a:r>
            <a:r>
              <a:rPr lang="en-US" sz="2000" dirty="0" err="1">
                <a:solidFill>
                  <a:srgbClr val="FFFFFF"/>
                </a:solidFill>
              </a:rPr>
              <a:t>sql</a:t>
            </a:r>
            <a:r>
              <a:rPr lang="en-US" sz="2000" dirty="0">
                <a:solidFill>
                  <a:srgbClr val="FFFFFF"/>
                </a:solidFill>
              </a:rPr>
              <a:t>-Query to </a:t>
            </a:r>
            <a:r>
              <a:rPr lang="en-US" sz="2000" dirty="0" err="1">
                <a:solidFill>
                  <a:srgbClr val="FFFFFF"/>
                </a:solidFill>
              </a:rPr>
              <a:t>etract</a:t>
            </a:r>
            <a:r>
              <a:rPr lang="en-US" sz="2000" dirty="0">
                <a:solidFill>
                  <a:srgbClr val="FFFFFF"/>
                </a:solidFill>
              </a:rPr>
              <a:t> the First Successful Ground Landing Date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F4653-5166-4AE3-9B0B-B346B30E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77" y="3125375"/>
            <a:ext cx="6625749" cy="253392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-170121" y="1893962"/>
            <a:ext cx="4208721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1814A-86C8-4CC5-8D57-7884F302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5441705" cy="309114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800" u="sng"/>
              <a:t>%sql select Booster_Version,PAYLOAD_MASS__KG_  from SpacexTBL where (PAYLOAD_MASS__KG_ &gt;4000 and PAYLOAD_MASS__KG_&lt;6000) and [Landing _Outcome]='Success (drone ship)’;---Sql query to extract the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1" y="1791094"/>
            <a:ext cx="8590452" cy="472282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scrapping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 SQL ,Pandas and 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and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Extract meaningful patterns to guide the modeling process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an interactive map to analyze the launch site proximity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 predictive model to help the business determine the cost of a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1" y="586855"/>
            <a:ext cx="3900972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0259" y="649481"/>
            <a:ext cx="6802621" cy="5344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2000" u="sng" dirty="0"/>
              <a:t>%</a:t>
            </a:r>
            <a:r>
              <a:rPr lang="en-US" sz="2000" u="sng" dirty="0" err="1"/>
              <a:t>sql</a:t>
            </a:r>
            <a:r>
              <a:rPr lang="en-US" sz="2000" u="sng" dirty="0"/>
              <a:t> select </a:t>
            </a:r>
            <a:r>
              <a:rPr lang="en-US" sz="2000" u="sng" dirty="0" err="1"/>
              <a:t>Mission_Outcome,count</a:t>
            </a:r>
            <a:r>
              <a:rPr lang="en-US" sz="2000" u="sng" dirty="0"/>
              <a:t>(</a:t>
            </a:r>
            <a:r>
              <a:rPr lang="en-US" sz="2000" u="sng" dirty="0" err="1"/>
              <a:t>Mission_Outcome</a:t>
            </a:r>
            <a:r>
              <a:rPr lang="en-US" sz="2000" u="sng" dirty="0"/>
              <a:t>) as no from </a:t>
            </a:r>
            <a:r>
              <a:rPr lang="en-US" sz="2000" u="sng" dirty="0" err="1"/>
              <a:t>SpacexTBL</a:t>
            </a:r>
            <a:r>
              <a:rPr lang="en-US" sz="2000" u="sng" dirty="0"/>
              <a:t> ---</a:t>
            </a:r>
            <a:r>
              <a:rPr lang="en-US" sz="2000" u="sng" dirty="0" err="1"/>
              <a:t>sql</a:t>
            </a:r>
            <a:r>
              <a:rPr lang="en-US" sz="2000" u="sng" dirty="0"/>
              <a:t> query to extract the list</a:t>
            </a:r>
          </a:p>
          <a:p>
            <a:pPr marL="0">
              <a:spcBef>
                <a:spcPts val="1400"/>
              </a:spcBef>
            </a:pPr>
            <a:endParaRPr lang="en-US" sz="2000" dirty="0"/>
          </a:p>
          <a:p>
            <a:pPr marL="0" indent="0">
              <a:spcBef>
                <a:spcPts val="1400"/>
              </a:spcBef>
              <a:buNone/>
            </a:pPr>
            <a:r>
              <a:rPr lang="en-US" sz="2000" u="sng" dirty="0" err="1"/>
              <a:t>Mission_Outcome</a:t>
            </a:r>
            <a:r>
              <a:rPr lang="en-US" sz="2000" u="sng" dirty="0"/>
              <a:t> 	                         no</a:t>
            </a:r>
          </a:p>
          <a:p>
            <a:pPr marL="0">
              <a:spcBef>
                <a:spcPts val="1400"/>
              </a:spcBef>
            </a:pPr>
            <a:r>
              <a:rPr lang="en-US" sz="2000" dirty="0"/>
              <a:t>Failure (in flight) 	                          1</a:t>
            </a:r>
          </a:p>
          <a:p>
            <a:pPr marL="0">
              <a:spcBef>
                <a:spcPts val="1400"/>
              </a:spcBef>
            </a:pPr>
            <a:r>
              <a:rPr lang="en-US" sz="2000" dirty="0"/>
              <a:t>Success 	                                          99</a:t>
            </a:r>
          </a:p>
          <a:p>
            <a:pPr marL="0">
              <a:spcBef>
                <a:spcPts val="1400"/>
              </a:spcBef>
            </a:pPr>
            <a:r>
              <a:rPr lang="en-US" sz="2000" dirty="0"/>
              <a:t>Success (payload status unclear) 	          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594360" y="640263"/>
            <a:ext cx="523951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3610" y="2121763"/>
            <a:ext cx="5235490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</a:rPr>
              <a:t>%</a:t>
            </a:r>
            <a:r>
              <a:rPr lang="en-US" sz="2000" dirty="0" err="1">
                <a:solidFill>
                  <a:schemeClr val="bg1"/>
                </a:solidFill>
              </a:rPr>
              <a:t>sql</a:t>
            </a:r>
            <a:r>
              <a:rPr lang="en-US" sz="2000" dirty="0">
                <a:solidFill>
                  <a:schemeClr val="bg1"/>
                </a:solidFill>
              </a:rPr>
              <a:t> select </a:t>
            </a:r>
            <a:r>
              <a:rPr lang="en-US" sz="2000" dirty="0" err="1">
                <a:solidFill>
                  <a:schemeClr val="bg1"/>
                </a:solidFill>
              </a:rPr>
              <a:t>Booster_Version</a:t>
            </a:r>
            <a:r>
              <a:rPr lang="en-US" sz="2000" dirty="0">
                <a:solidFill>
                  <a:schemeClr val="bg1"/>
                </a:solidFill>
              </a:rPr>
              <a:t> from </a:t>
            </a:r>
            <a:r>
              <a:rPr lang="en-US" sz="2000" dirty="0" err="1">
                <a:solidFill>
                  <a:schemeClr val="bg1"/>
                </a:solidFill>
              </a:rPr>
              <a:t>SpacexTBL</a:t>
            </a:r>
            <a:r>
              <a:rPr lang="en-US" sz="2000" dirty="0">
                <a:solidFill>
                  <a:schemeClr val="bg1"/>
                </a:solidFill>
              </a:rPr>
              <a:t> where PAYLOAD_MASS__KG_=(select max(PAYLOAD_MASS__KG_) from </a:t>
            </a:r>
            <a:r>
              <a:rPr lang="en-US" sz="2000" dirty="0" err="1">
                <a:solidFill>
                  <a:schemeClr val="bg1"/>
                </a:solidFill>
              </a:rPr>
              <a:t>SpacexTBL</a:t>
            </a:r>
            <a:r>
              <a:rPr lang="en-US" sz="2000" dirty="0">
                <a:solidFill>
                  <a:schemeClr val="bg1"/>
                </a:solidFill>
              </a:rPr>
              <a:t>)-</a:t>
            </a:r>
            <a:r>
              <a:rPr lang="en-US" sz="2000" dirty="0" err="1">
                <a:solidFill>
                  <a:schemeClr val="bg1"/>
                </a:solidFill>
              </a:rPr>
              <a:t>sql</a:t>
            </a:r>
            <a:r>
              <a:rPr lang="en-US" sz="2000" dirty="0">
                <a:solidFill>
                  <a:schemeClr val="bg1"/>
                </a:solidFill>
              </a:rPr>
              <a:t> query to extract the list</a:t>
            </a:r>
          </a:p>
          <a:p>
            <a:pPr marL="0">
              <a:spcBef>
                <a:spcPts val="14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D8D78D-852F-4F76-8AF5-BE85BF643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676" y="484632"/>
            <a:ext cx="2178648" cy="57332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F9D82-00C3-46A5-9995-A96FEA4A3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168401"/>
            <a:ext cx="7585890" cy="247903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8600" y="4230472"/>
            <a:ext cx="7315199" cy="2125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800" u="sng" dirty="0"/>
              <a:t>%</a:t>
            </a:r>
            <a:r>
              <a:rPr lang="en-US" sz="1800" u="sng" dirty="0" err="1"/>
              <a:t>sql</a:t>
            </a:r>
            <a:r>
              <a:rPr lang="en-US" sz="1800" u="sng" dirty="0"/>
              <a:t> select substring(Date,4,2) as Month,[Landing _Outcome],</a:t>
            </a:r>
            <a:r>
              <a:rPr lang="en-US" sz="1800" u="sng" dirty="0" err="1"/>
              <a:t>Booster_Version,Launch_Site</a:t>
            </a:r>
            <a:r>
              <a:rPr lang="en-US" sz="1800" u="sng" dirty="0"/>
              <a:t> from </a:t>
            </a:r>
            <a:r>
              <a:rPr lang="en-US" sz="1800" u="sng" dirty="0" err="1"/>
              <a:t>SpacexTBL</a:t>
            </a:r>
            <a:r>
              <a:rPr lang="en-US" sz="1800" u="sng" dirty="0"/>
              <a:t> where substring(Date,7,4) = '2015' and [Landing _Outcome]='Failure (drone ship)’---</a:t>
            </a:r>
            <a:r>
              <a:rPr lang="en-US" sz="1800" u="sng" dirty="0" err="1"/>
              <a:t>sql</a:t>
            </a:r>
            <a:r>
              <a:rPr lang="en-US" sz="1800" u="sng" dirty="0"/>
              <a:t> query which will which will display the month names, failure </a:t>
            </a:r>
            <a:r>
              <a:rPr lang="en-US" sz="1800" u="sng" dirty="0" err="1"/>
              <a:t>landing_outcomes</a:t>
            </a:r>
            <a:r>
              <a:rPr lang="en-US" sz="1800" u="sng" dirty="0"/>
              <a:t> in drone ship ,booster versions, </a:t>
            </a:r>
            <a:r>
              <a:rPr lang="en-US" sz="1800" u="sng" dirty="0" err="1"/>
              <a:t>launch_site</a:t>
            </a:r>
            <a:r>
              <a:rPr lang="en-US" sz="1800" u="sng" dirty="0"/>
              <a:t> for the months in year 2015</a:t>
            </a:r>
          </a:p>
          <a:p>
            <a:pPr marL="0">
              <a:spcBef>
                <a:spcPts val="1400"/>
              </a:spcBef>
            </a:pPr>
            <a:endParaRPr lang="en-US" sz="1800" u="sng" dirty="0"/>
          </a:p>
          <a:p>
            <a:pPr marL="0">
              <a:spcBef>
                <a:spcPts val="1400"/>
              </a:spcBef>
            </a:pPr>
            <a:endParaRPr lang="en-US" sz="1800" u="sng" dirty="0"/>
          </a:p>
          <a:p>
            <a:pPr marL="0">
              <a:spcBef>
                <a:spcPts val="1400"/>
              </a:spcBef>
            </a:pPr>
            <a:endParaRPr lang="en-US" sz="1800" u="sng" dirty="0"/>
          </a:p>
          <a:p>
            <a:pPr marL="0">
              <a:spcBef>
                <a:spcPts val="1400"/>
              </a:spcBef>
            </a:pPr>
            <a:endParaRPr lang="en-US" sz="18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0" y="1487272"/>
            <a:ext cx="364744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u="sng" dirty="0" err="1"/>
              <a:t>Sql</a:t>
            </a:r>
            <a:r>
              <a:rPr lang="en-US" sz="1800" u="sng" dirty="0"/>
              <a:t> query to pull the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09B43-B4D1-4683-AC71-02308F0EE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636" y="514457"/>
            <a:ext cx="5802196" cy="383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1B81F4-33D0-473D-A0C3-0F32D060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680" y="5164914"/>
            <a:ext cx="9530080" cy="101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291090"/>
            <a:ext cx="9883578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5400" dirty="0">
                <a:solidFill>
                  <a:srgbClr val="0B49CB"/>
                </a:solidFill>
                <a:latin typeface="Abadi"/>
              </a:rPr>
              <a:t>     Interactive map of launch sites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05E725-3E63-4247-951A-BEAD5EC358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70222" y="1569691"/>
            <a:ext cx="9251555" cy="44407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5D8EC-D74E-48DA-8D94-7C9FB805BF79}"/>
              </a:ext>
            </a:extLst>
          </p:cNvPr>
          <p:cNvSpPr/>
          <p:nvPr/>
        </p:nvSpPr>
        <p:spPr>
          <a:xfrm>
            <a:off x="2241698" y="6040931"/>
            <a:ext cx="8114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Space x Lunch sites are the southern coastal part of America Florida and California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Markers showing launch sites with color labels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622D2E-28FA-4490-930C-404C4ABC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4" r="27973"/>
          <a:stretch/>
        </p:blipFill>
        <p:spPr>
          <a:xfrm>
            <a:off x="2138543" y="1966293"/>
            <a:ext cx="7914912" cy="44521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967563" y="538650"/>
            <a:ext cx="10318048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            </a:t>
            </a:r>
            <a:r>
              <a:rPr lang="en-US" sz="5100">
                <a:solidFill>
                  <a:srgbClr val="0B49CB"/>
                </a:solidFill>
                <a:latin typeface="Abadi"/>
              </a:rPr>
              <a:t>PolyLine between a launch site to the selected coastline point</a:t>
            </a:r>
            <a:endParaRPr lang="en-US" sz="51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563E2-304A-46C1-A252-73E24F50E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63" y="1413716"/>
            <a:ext cx="10813310" cy="525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12720" y="5639493"/>
            <a:ext cx="5730240" cy="558107"/>
          </a:xfrm>
        </p:spPr>
        <p:txBody>
          <a:bodyPr/>
          <a:lstStyle/>
          <a:p>
            <a:r>
              <a:rPr lang="en-US" dirty="0"/>
              <a:t>KSC LC-39A </a:t>
            </a:r>
            <a:r>
              <a:rPr lang="en-US" dirty="0">
                <a:solidFill>
                  <a:schemeClr val="tx1"/>
                </a:solidFill>
              </a:rPr>
              <a:t>had the highest successful launches form all sites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AF77471-D7B1-4167-BC8E-A6418F932CD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8" y="1341992"/>
            <a:ext cx="9385332" cy="41740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697190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4" y="2007909"/>
            <a:ext cx="10146081" cy="4419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 commercial space age is here, companies are making space travel affordable for everyone. The most successful company is SpaceX while others cost Falcon 9 rocket launches at $165M theirs is $62M,the reason is Space X can reuse the first stage which is the most expensive. Therefore, if we can determine if the first stage will land, we can determine the cost of a launch. There are factors than influence the successful landing of stage one which include payload, orbit, and customer also the launch site.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800100" lvl="1" indent="-3429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Which is the best Payload for successful landing of first stage </a:t>
            </a:r>
          </a:p>
          <a:p>
            <a:pPr marL="800100" lvl="1" indent="-3429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Which is the best launch site for successful landing of first stage </a:t>
            </a:r>
          </a:p>
          <a:p>
            <a:pPr marL="800100" lvl="1" indent="-342900"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Which customer has the most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successful landing of first stage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marL="800100" lvl="1" indent="-342900">
              <a:spcBef>
                <a:spcPts val="1400"/>
              </a:spcBef>
              <a:buFont typeface="+mj-lt"/>
              <a:buAutoNum type="arabicPeriod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 Extra Light" panose="020B0204020104020204" pitchFamily="34" charset="0"/>
            </a:endParaRPr>
          </a:p>
          <a:p>
            <a:pPr marL="800100" lvl="1" indent="-342900">
              <a:spcBef>
                <a:spcPts val="1400"/>
              </a:spcBef>
              <a:buFont typeface="+mj-lt"/>
              <a:buAutoNum type="arabicPeriod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spcBef>
                <a:spcPts val="1400"/>
              </a:spcBef>
              <a:buFont typeface="+mj-lt"/>
              <a:buAutoNum type="arabicPeriod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51814" y="5964865"/>
            <a:ext cx="4455042" cy="733208"/>
          </a:xfrm>
        </p:spPr>
        <p:txBody>
          <a:bodyPr/>
          <a:lstStyle/>
          <a:p>
            <a:r>
              <a:rPr lang="en-US" sz="2000"/>
              <a:t>KSC LC-39A </a:t>
            </a:r>
            <a:r>
              <a:rPr lang="en-US" sz="2000">
                <a:solidFill>
                  <a:schemeClr val="tx1"/>
                </a:solidFill>
              </a:rPr>
              <a:t>had 76.9% success rate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39497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piechart for the launch site with highest launch success ratio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Pie chart showing the Launch site with the highest launch success ratio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B1D9D4-4486-4C69-AEC8-4D589BA1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3" y="1441528"/>
            <a:ext cx="11961629" cy="433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274320" y="1610024"/>
            <a:ext cx="4362643" cy="7775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Outcome scatter plot for all sites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240" y="3067026"/>
            <a:ext cx="4155440" cy="1200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spcBef>
                <a:spcPts val="1400"/>
              </a:spcBef>
            </a:pPr>
            <a:endParaRPr lang="en-US" sz="2000" dirty="0"/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Failure rate is higher with heavy payloads 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6B88BE3-7621-4818-A59D-53C59D3B1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78" b="-1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DCD37A5-32B5-486E-8F41-A7CD682A2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17" b="2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4970877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3468" y="1782981"/>
            <a:ext cx="4970877" cy="980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Decision tree classifier Performed Best with a score of 94.4%</a:t>
            </a:r>
          </a:p>
        </p:txBody>
      </p:sp>
      <p:sp>
        <p:nvSpPr>
          <p:cNvPr id="23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5134EE2-8DD9-4C44-9BEF-B425CEC8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13" y="1339165"/>
            <a:ext cx="5290720" cy="417966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57400"/>
            <a:ext cx="10131669" cy="41503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decision tree model is able to </a:t>
            </a:r>
          </a:p>
          <a:p>
            <a:pPr marL="0" indent="0">
              <a:buNone/>
            </a:pPr>
            <a:r>
              <a:rPr lang="en-US" sz="2000" dirty="0"/>
              <a:t>Predict most outcome correctly</a:t>
            </a:r>
          </a:p>
          <a:p>
            <a:pPr marL="0" indent="0">
              <a:buNone/>
            </a:pPr>
            <a:r>
              <a:rPr lang="en-US" sz="2000" dirty="0"/>
              <a:t>the accuracy is a bit lower in predicting</a:t>
            </a:r>
          </a:p>
          <a:p>
            <a:pPr marL="0" indent="0">
              <a:buNone/>
            </a:pPr>
            <a:r>
              <a:rPr lang="en-US" sz="2000" dirty="0"/>
              <a:t>failures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Decision Tree confusion matrix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60DEE-075A-4043-8B6E-F697FB82A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40" y="2057400"/>
            <a:ext cx="5183749" cy="41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8530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higher the number of flights  at a launch site, the higher the chances of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been improving over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HEO, SSO, VLEO had the most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is the best classification model for this problem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Checked on missing values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Applied one-hot encoding to categorical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653047" y="365126"/>
            <a:ext cx="4821197" cy="8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53048" y="1514474"/>
            <a:ext cx="5358769" cy="5076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Method 1-Made Request to the SpaceX API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FFFFFF"/>
                </a:solidFill>
              </a:rPr>
              <a:t>spacex_url</a:t>
            </a:r>
            <a:r>
              <a:rPr lang="en-US" sz="1800" dirty="0">
                <a:solidFill>
                  <a:srgbClr val="FFFFFF"/>
                </a:solidFill>
              </a:rPr>
              <a:t>=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parse the SpaceX launch data using the GET request into pandas data frame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FFFFFF"/>
                </a:solidFill>
              </a:rPr>
              <a:t>Method 2-Web scrap Falcon 9 launch records with </a:t>
            </a:r>
            <a:r>
              <a:rPr lang="en-US" sz="1800" dirty="0" err="1">
                <a:solidFill>
                  <a:srgbClr val="FFFFFF"/>
                </a:solidFill>
              </a:rPr>
              <a:t>BeautifulSoup</a:t>
            </a:r>
            <a:r>
              <a:rPr lang="en-US" sz="1800" dirty="0">
                <a:solidFill>
                  <a:srgbClr val="FFFFFF"/>
                </a:solidFill>
              </a:rPr>
              <a:t>: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Extract a Falcon 9 launch records HTML table from Wikipedia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FFFFFF"/>
                </a:solidFill>
              </a:rPr>
              <a:t>url</a:t>
            </a:r>
            <a:r>
              <a:rPr lang="en-US" sz="1800" dirty="0">
                <a:solidFill>
                  <a:srgbClr val="FFFFFF"/>
                </a:solidFill>
              </a:rPr>
              <a:t>=</a:t>
            </a: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https://en.wikipedia.org/w/index.php?title=List_of_Falcon_9_and_Falcon_Heavy_launches&amp;oldid=1027686922</a:t>
            </a:r>
            <a:endParaRPr lang="en-US" sz="1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FFFF"/>
                </a:solidFill>
              </a:rPr>
              <a:t>Parse launch HTML tables and convert it into a Pandas data frame</a:t>
            </a:r>
          </a:p>
          <a:p>
            <a:pPr marL="0"/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B1DDF-E5F2-4450-9802-919B7DE1C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35" y="2199541"/>
            <a:ext cx="5651482" cy="18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547710" cy="441547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 err="1"/>
              <a:t>url</a:t>
            </a:r>
            <a:r>
              <a:rPr lang="en-US" dirty="0"/>
              <a:t>- </a:t>
            </a:r>
            <a:r>
              <a:rPr lang="en-US" dirty="0">
                <a:hlinkClick r:id="rId4"/>
              </a:rPr>
              <a:t>https://eu-de.dataplatform.cloud.ibm.com/analytics/notebooks/v2/f0e2fcc1-fd0e-4f1c-b9db-37f7e0f21162/view?access_token=3bd269f61e015e7063bec1eb03bfb48e91dc76d978d7483e2556712dfd89706a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5AA27F-FCFF-49CE-9860-A7208C011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997" y="1353526"/>
            <a:ext cx="5353614" cy="48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https://eu-de.dataplatform.cloud.ibm.com/analytics/notebooks/v2/4eb17049-8ee9-4305-b3af-fcaddd3d18e8/view?access_token=429089ac4c62d88ede5552cda6090d2e8c00b71b17d8e2f5fcddf4ae15952d25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AA6E5-C12A-4DA7-B71A-C9DE30FFB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012" y="1818698"/>
            <a:ext cx="5460999" cy="40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1801</Words>
  <Application>Microsoft Office PowerPoint</Application>
  <PresentationFormat>Widescreen</PresentationFormat>
  <Paragraphs>255</Paragraphs>
  <Slides>47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Abadi Extra Light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Benard Kipruto</dc:creator>
  <cp:lastModifiedBy>Benard Kipruto</cp:lastModifiedBy>
  <cp:revision>7</cp:revision>
  <dcterms:created xsi:type="dcterms:W3CDTF">2022-07-12T16:39:42Z</dcterms:created>
  <dcterms:modified xsi:type="dcterms:W3CDTF">2022-07-12T17:42:35Z</dcterms:modified>
</cp:coreProperties>
</file>